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6858000" cx="12192000"/>
  <p:notesSz cx="6858000" cy="9144000"/>
  <p:embeddedFontLst>
    <p:embeddedFont>
      <p:font typeface="Helvetica Neue"/>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40">
          <p15:clr>
            <a:srgbClr val="A4A3A4"/>
          </p15:clr>
        </p15:guide>
        <p15:guide id="2" orient="horz" pos="2160">
          <p15:clr>
            <a:srgbClr val="A4A3A4"/>
          </p15:clr>
        </p15:guide>
      </p15:sldGuideLst>
    </p:ext>
    <p:ext uri="http://customooxmlschemas.google.com/">
      <go:slidesCustomData xmlns:go="http://customooxmlschemas.google.com/" r:id="rId42" roundtripDataSignature="AMtx7mg+Ghgvj3fiYlRkpfu6C8nN+hZlx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3" name="Kelvin Chow"/>
  <p:cmAuthor clrIdx="1" id="1" initials="" lastIdx="1" name="Ruben Kackstaetter"/>
  <p:cmAuthor clrIdx="2" id="2" initials="" lastIdx="1" name="nataliekosmina@gmail.com"/>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840"/>
        <p:guide pos="216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italic.fntdata"/><Relationship Id="rId20" Type="http://schemas.openxmlformats.org/officeDocument/2006/relationships/slide" Target="slides/slide14.xml"/><Relationship Id="rId42" Type="http://customschemas.google.com/relationships/presentationmetadata" Target="metadata"/><Relationship Id="rId41" Type="http://schemas.openxmlformats.org/officeDocument/2006/relationships/font" Target="fonts/HelveticaNeue-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HelveticaNeue-bold.fntdata"/><Relationship Id="rId16" Type="http://schemas.openxmlformats.org/officeDocument/2006/relationships/slide" Target="slides/slide10.xml"/><Relationship Id="rId38" Type="http://schemas.openxmlformats.org/officeDocument/2006/relationships/font" Target="fonts/HelveticaNeue-regular.fntdata"/><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20-07-20T04:50:11.600">
    <p:pos x="6000" y="0"/>
    <p:text>Something along the lines of this (but more general), I wanted to present before any specific path.</p:text>
    <p:extLst>
      <p:ext uri="{C676402C-5697-4E1C-873F-D02D1690AC5C}">
        <p15:threadingInfo timeZoneBias="0"/>
      </p:ext>
      <p:ext uri="http://customooxmlschemas.google.com/">
        <go:slidesCustomData xmlns:go="http://customooxmlschemas.google.com/" commentPostId="AAAAGuwZ16A"/>
      </p:ext>
    </p:extLst>
  </p:cm>
  <p:cm authorId="0" idx="2" dt="2020-07-16T22:14:40.742">
    <p:pos x="6000" y="0"/>
    <p:text>Kind of like an outline of all the tools we different approaches we could take</p:text>
    <p:extLst>
      <p:ext uri="{C676402C-5697-4E1C-873F-D02D1690AC5C}">
        <p15:threadingInfo timeZoneBias="0">
          <p15:parentCm authorId="0" idx="1"/>
        </p15:threadingInfo>
      </p:ext>
      <p:ext uri="http://customooxmlschemas.google.com/">
        <go:slidesCustomData xmlns:go="http://customooxmlschemas.google.com/" commentPostId="AAAAGuwZ16E"/>
      </p:ext>
    </p:extLst>
  </p:cm>
  <p:cm authorId="1" idx="1" dt="2020-07-17T01:33:59.765">
    <p:pos x="6000" y="0"/>
    <p:text>Very nice!</p:text>
    <p:extLst>
      <p:ext uri="{C676402C-5697-4E1C-873F-D02D1690AC5C}">
        <p15:threadingInfo timeZoneBias="0">
          <p15:parentCm authorId="0" idx="1"/>
        </p15:threadingInfo>
      </p:ext>
      <p:ext uri="http://customooxmlschemas.google.com/">
        <go:slidesCustomData xmlns:go="http://customooxmlschemas.google.com/" commentPostId="AAAAGuwZ16I"/>
      </p:ext>
    </p:extLst>
  </p:cm>
  <p:cm authorId="0" idx="3" dt="2020-07-17T01:39:15.605">
    <p:pos x="6000" y="0"/>
    <p:text>thanks!</p:text>
    <p:extLst>
      <p:ext uri="{C676402C-5697-4E1C-873F-D02D1690AC5C}">
        <p15:threadingInfo timeZoneBias="0">
          <p15:parentCm authorId="0" idx="1"/>
        </p15:threadingInfo>
      </p:ext>
      <p:ext uri="http://customooxmlschemas.google.com/">
        <go:slidesCustomData xmlns:go="http://customooxmlschemas.google.com/" commentPostId="AAAAGuwZ16M"/>
      </p:ext>
    </p:extLst>
  </p:cm>
  <p:cm authorId="2" idx="1" dt="2020-07-20T04:50:11.600">
    <p:pos x="6000" y="0"/>
    <p:text>Nicely pulled together!</p:text>
    <p:extLst>
      <p:ext uri="{C676402C-5697-4E1C-873F-D02D1690AC5C}">
        <p15:threadingInfo timeZoneBias="0">
          <p15:parentCm authorId="0" idx="1"/>
        </p15:threadingInfo>
      </p:ext>
      <p:ext uri="http://customooxmlschemas.google.com/">
        <go:slidesCustomData xmlns:go="http://customooxmlschemas.google.com/" commentPostId="AAAAGuwZ16Q"/>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p1: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p4: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p5: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8c438dfb91_1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8c438dfb91_1_34: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8c438dfb91_1_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8c438dfb91_1_0: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g8c438dfb91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8c438dfb91_1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8c438dfb91_1_10: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g8c438dfb91_1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8c438dfb91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8c438dfb91_0_83: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g8c438dfb91_0_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8c438dfb91_3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8c438dfb91_3_71: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g8c438dfb91_3_7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8c438dfb91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8c438dfb91_0_88: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g8c438dfb91_0_8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8c438dfb91_3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8c438dfb91_3_43: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g8c438dfb91_3_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8c438dfb91_3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8c438dfb91_3_64: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g8c438dfb91_3_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8c438dfb9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0" name="Google Shape;90;g8c438dfb91_0_0: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g8c438dfb91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8c438dfb91_1_5: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457200" rtl="0" algn="l">
              <a:lnSpc>
                <a:spcPct val="90000"/>
              </a:lnSpc>
              <a:spcBef>
                <a:spcPts val="0"/>
              </a:spcBef>
              <a:spcAft>
                <a:spcPts val="0"/>
              </a:spcAft>
              <a:buNone/>
            </a:pPr>
            <a:r>
              <a:t/>
            </a:r>
            <a:endParaRPr/>
          </a:p>
        </p:txBody>
      </p:sp>
      <p:sp>
        <p:nvSpPr>
          <p:cNvPr id="266" name="Google Shape;266;g8c438dfb91_1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8c438dfb91_1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8c438dfb91_1_15: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g8c438dfb91_1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8c438dfb91_8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8c438dfb91_8_86: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g8c438dfb91_8_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8c438dfb91_8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8c438dfb91_8_1: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g8c438dfb91_8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8c438dfb91_8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8c438dfb91_8_18: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g8c438dfb91_8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8c438dfb91_8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8c438dfb91_8_27: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g8c438dfb91_8_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8c438dfb91_8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8c438dfb91_8_36: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g8c438dfb91_8_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g8c438dfb91_8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8c438dfb91_8_43: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g8c438dfb91_8_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8c438dfb91_8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8c438dfb91_8_51: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g8c438dfb91_8_5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8c438dfb91_8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8c438dfb91_8_58: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g8c438dfb91_8_5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8c438dfb91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7" name="Google Shape;97;g8c438dfb91_0_77: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g8c438dfb91_0_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8c438dfb91_8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8c438dfb91_8_65: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g8c438dfb91_8_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8c438dfb91_8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8c438dfb91_8_72: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g8c438dfb91_8_7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p2: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8d92a79ea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8d92a79ea4_0_0: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g8d92a79ea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p3: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8c438dfb91_6_148: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g8c438dfb91_6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8c438dfb91_6_154: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g8c438dfb91_6_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8c438dfb91_6_1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8c438dfb91_6_159: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g8c438dfb91_6_15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7"/>
          <p:cNvSpPr txBox="1"/>
          <p:nvPr>
            <p:ph type="ctrTitle"/>
          </p:nvPr>
        </p:nvSpPr>
        <p:spPr>
          <a:xfrm>
            <a:off x="609600" y="755780"/>
            <a:ext cx="6858000" cy="3200400"/>
          </a:xfrm>
          <a:prstGeom prst="rect">
            <a:avLst/>
          </a:prstGeom>
          <a:noFill/>
          <a:ln>
            <a:noFill/>
          </a:ln>
        </p:spPr>
        <p:txBody>
          <a:bodyPr anchorCtr="0" anchor="b" bIns="45700" lIns="91425" spcFirstLastPara="1" rIns="91425" wrap="square" tIns="45700">
            <a:normAutofit/>
          </a:bodyPr>
          <a:lstStyle>
            <a:lvl1pPr lvl="0" algn="l">
              <a:lnSpc>
                <a:spcPct val="75000"/>
              </a:lnSpc>
              <a:spcBef>
                <a:spcPts val="0"/>
              </a:spcBef>
              <a:spcAft>
                <a:spcPts val="0"/>
              </a:spcAft>
              <a:buClr>
                <a:schemeClr val="lt1"/>
              </a:buClr>
              <a:buSzPts val="8000"/>
              <a:buFont typeface="Calibri"/>
              <a:buNone/>
              <a:defRPr sz="8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7"/>
          <p:cNvSpPr txBox="1"/>
          <p:nvPr>
            <p:ph idx="1" type="subTitle"/>
          </p:nvPr>
        </p:nvSpPr>
        <p:spPr>
          <a:xfrm>
            <a:off x="609600" y="3956180"/>
            <a:ext cx="6858000" cy="109728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2800"/>
              <a:buNone/>
              <a:defRPr sz="2800"/>
            </a:lvl1pPr>
            <a:lvl2pPr lvl="1" algn="ctr">
              <a:lnSpc>
                <a:spcPct val="90000"/>
              </a:lnSpc>
              <a:spcBef>
                <a:spcPts val="1200"/>
              </a:spcBef>
              <a:spcAft>
                <a:spcPts val="0"/>
              </a:spcAft>
              <a:buClr>
                <a:schemeClr val="dk1"/>
              </a:buClr>
              <a:buSzPts val="2000"/>
              <a:buNone/>
              <a:defRPr sz="2000"/>
            </a:lvl2pPr>
            <a:lvl3pPr lvl="2" algn="ctr">
              <a:lnSpc>
                <a:spcPct val="90000"/>
              </a:lnSpc>
              <a:spcBef>
                <a:spcPts val="8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600"/>
              </a:spcBef>
              <a:spcAft>
                <a:spcPts val="0"/>
              </a:spcAft>
              <a:buClr>
                <a:schemeClr val="dk1"/>
              </a:buClr>
              <a:buSzPts val="1600"/>
              <a:buNone/>
              <a:defRPr sz="1600"/>
            </a:lvl7pPr>
            <a:lvl8pPr lvl="7" algn="ctr">
              <a:lnSpc>
                <a:spcPct val="90000"/>
              </a:lnSpc>
              <a:spcBef>
                <a:spcPts val="600"/>
              </a:spcBef>
              <a:spcAft>
                <a:spcPts val="0"/>
              </a:spcAft>
              <a:buClr>
                <a:schemeClr val="dk1"/>
              </a:buClr>
              <a:buSzPts val="1600"/>
              <a:buNone/>
              <a:defRPr sz="1600"/>
            </a:lvl8pPr>
            <a:lvl9pPr lvl="8" algn="ctr">
              <a:lnSpc>
                <a:spcPct val="90000"/>
              </a:lnSpc>
              <a:spcBef>
                <a:spcPts val="600"/>
              </a:spcBef>
              <a:spcAft>
                <a:spcPts val="0"/>
              </a:spcAft>
              <a:buClr>
                <a:schemeClr val="dk1"/>
              </a:buClr>
              <a:buSzPts val="1600"/>
              <a:buNone/>
              <a:defRPr sz="1600"/>
            </a:lvl9pPr>
          </a:lstStyle>
          <a:p/>
        </p:txBody>
      </p:sp>
      <p:sp>
        <p:nvSpPr>
          <p:cNvPr id="18" name="Google Shape;18;p7"/>
          <p:cNvSpPr txBox="1"/>
          <p:nvPr>
            <p:ph idx="10" type="dt"/>
          </p:nvPr>
        </p:nvSpPr>
        <p:spPr>
          <a:xfrm rot="-5400000">
            <a:off x="11330276" y="5888275"/>
            <a:ext cx="883759" cy="28073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7"/>
          <p:cNvSpPr txBox="1"/>
          <p:nvPr>
            <p:ph idx="11" type="ftr"/>
          </p:nvPr>
        </p:nvSpPr>
        <p:spPr>
          <a:xfrm rot="-5400000">
            <a:off x="9202187" y="2794728"/>
            <a:ext cx="5139936" cy="28073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7"/>
          <p:cNvSpPr txBox="1"/>
          <p:nvPr>
            <p:ph idx="12" type="sldNum"/>
          </p:nvPr>
        </p:nvSpPr>
        <p:spPr>
          <a:xfrm>
            <a:off x="313321" y="6268940"/>
            <a:ext cx="722377" cy="20158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67" name="Shape 67"/>
        <p:cNvGrpSpPr/>
        <p:nvPr/>
      </p:nvGrpSpPr>
      <p:grpSpPr>
        <a:xfrm>
          <a:off x="0" y="0"/>
          <a:ext cx="0" cy="0"/>
          <a:chOff x="0" y="0"/>
          <a:chExt cx="0" cy="0"/>
        </a:xfrm>
      </p:grpSpPr>
      <p:sp>
        <p:nvSpPr>
          <p:cNvPr id="68" name="Google Shape;68;p16"/>
          <p:cNvSpPr txBox="1"/>
          <p:nvPr>
            <p:ph type="title"/>
          </p:nvPr>
        </p:nvSpPr>
        <p:spPr>
          <a:xfrm>
            <a:off x="1981200" y="381000"/>
            <a:ext cx="9372600" cy="12954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00778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16"/>
          <p:cNvSpPr txBox="1"/>
          <p:nvPr>
            <p:ph idx="1" type="body"/>
          </p:nvPr>
        </p:nvSpPr>
        <p:spPr>
          <a:xfrm rot="5400000">
            <a:off x="4425949" y="-457331"/>
            <a:ext cx="4483101" cy="9372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800"/>
              </a:spcBef>
              <a:spcAft>
                <a:spcPts val="0"/>
              </a:spcAft>
              <a:buClr>
                <a:schemeClr val="dk1"/>
              </a:buClr>
              <a:buSzPts val="1800"/>
              <a:buChar char="▪"/>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8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70" name="Google Shape;70;p16"/>
          <p:cNvSpPr txBox="1"/>
          <p:nvPr>
            <p:ph idx="10" type="dt"/>
          </p:nvPr>
        </p:nvSpPr>
        <p:spPr>
          <a:xfrm rot="-5400000">
            <a:off x="11330276" y="5888275"/>
            <a:ext cx="883759" cy="28073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6"/>
          <p:cNvSpPr txBox="1"/>
          <p:nvPr>
            <p:ph idx="11" type="ftr"/>
          </p:nvPr>
        </p:nvSpPr>
        <p:spPr>
          <a:xfrm rot="-5400000">
            <a:off x="9202187" y="2794728"/>
            <a:ext cx="5139936" cy="28073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6"/>
          <p:cNvSpPr txBox="1"/>
          <p:nvPr>
            <p:ph idx="12" type="sldNum"/>
          </p:nvPr>
        </p:nvSpPr>
        <p:spPr>
          <a:xfrm>
            <a:off x="313321" y="6268940"/>
            <a:ext cx="722377" cy="20158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17"/>
          <p:cNvSpPr txBox="1"/>
          <p:nvPr>
            <p:ph type="title"/>
          </p:nvPr>
        </p:nvSpPr>
        <p:spPr>
          <a:xfrm rot="5400000">
            <a:off x="7299960" y="2423159"/>
            <a:ext cx="6096001" cy="201168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00778D"/>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17"/>
          <p:cNvSpPr txBox="1"/>
          <p:nvPr>
            <p:ph idx="1" type="body"/>
          </p:nvPr>
        </p:nvSpPr>
        <p:spPr>
          <a:xfrm rot="5400000">
            <a:off x="2470628" y="-108430"/>
            <a:ext cx="6096001" cy="707485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800"/>
              </a:spcBef>
              <a:spcAft>
                <a:spcPts val="0"/>
              </a:spcAft>
              <a:buClr>
                <a:schemeClr val="dk1"/>
              </a:buClr>
              <a:buSzPts val="1800"/>
              <a:buChar char="▪"/>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8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76" name="Google Shape;76;p17"/>
          <p:cNvSpPr txBox="1"/>
          <p:nvPr>
            <p:ph idx="10" type="dt"/>
          </p:nvPr>
        </p:nvSpPr>
        <p:spPr>
          <a:xfrm rot="-5400000">
            <a:off x="11330276" y="5888275"/>
            <a:ext cx="883759" cy="28073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7"/>
          <p:cNvSpPr txBox="1"/>
          <p:nvPr>
            <p:ph idx="11" type="ftr"/>
          </p:nvPr>
        </p:nvSpPr>
        <p:spPr>
          <a:xfrm rot="-5400000">
            <a:off x="9202187" y="2794728"/>
            <a:ext cx="5139936" cy="28073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7"/>
          <p:cNvSpPr txBox="1"/>
          <p:nvPr>
            <p:ph idx="12" type="sldNum"/>
          </p:nvPr>
        </p:nvSpPr>
        <p:spPr>
          <a:xfrm>
            <a:off x="313321" y="6268940"/>
            <a:ext cx="722377" cy="20158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 name="Shape 21"/>
        <p:cNvGrpSpPr/>
        <p:nvPr/>
      </p:nvGrpSpPr>
      <p:grpSpPr>
        <a:xfrm>
          <a:off x="0" y="0"/>
          <a:ext cx="0" cy="0"/>
          <a:chOff x="0" y="0"/>
          <a:chExt cx="0" cy="0"/>
        </a:xfrm>
      </p:grpSpPr>
      <p:sp>
        <p:nvSpPr>
          <p:cNvPr id="22" name="Google Shape;22;p8"/>
          <p:cNvSpPr txBox="1"/>
          <p:nvPr>
            <p:ph type="title"/>
          </p:nvPr>
        </p:nvSpPr>
        <p:spPr>
          <a:xfrm>
            <a:off x="1981200" y="381000"/>
            <a:ext cx="9372600" cy="12954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00778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8"/>
          <p:cNvSpPr txBox="1"/>
          <p:nvPr>
            <p:ph idx="1" type="body"/>
          </p:nvPr>
        </p:nvSpPr>
        <p:spPr>
          <a:xfrm>
            <a:off x="1981200" y="1987419"/>
            <a:ext cx="9372600" cy="448310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800"/>
              </a:spcBef>
              <a:spcAft>
                <a:spcPts val="0"/>
              </a:spcAft>
              <a:buClr>
                <a:schemeClr val="dk1"/>
              </a:buClr>
              <a:buSzPts val="1800"/>
              <a:buChar char="▪"/>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8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24" name="Google Shape;24;p8"/>
          <p:cNvSpPr txBox="1"/>
          <p:nvPr>
            <p:ph idx="10" type="dt"/>
          </p:nvPr>
        </p:nvSpPr>
        <p:spPr>
          <a:xfrm rot="-5400000">
            <a:off x="11330276" y="5888275"/>
            <a:ext cx="883759" cy="28073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59595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8"/>
          <p:cNvSpPr txBox="1"/>
          <p:nvPr>
            <p:ph idx="11" type="ftr"/>
          </p:nvPr>
        </p:nvSpPr>
        <p:spPr>
          <a:xfrm rot="-5400000">
            <a:off x="9202187" y="2794728"/>
            <a:ext cx="5139936" cy="28073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59595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8"/>
          <p:cNvSpPr txBox="1"/>
          <p:nvPr>
            <p:ph idx="12" type="sldNum"/>
          </p:nvPr>
        </p:nvSpPr>
        <p:spPr>
          <a:xfrm>
            <a:off x="313321" y="6268940"/>
            <a:ext cx="722377" cy="20158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0" i="0" sz="1200" u="none" cap="none" strike="noStrike">
                <a:solidFill>
                  <a:srgbClr val="595959"/>
                </a:solidFill>
                <a:latin typeface="Calibri"/>
                <a:ea typeface="Calibri"/>
                <a:cs typeface="Calibri"/>
                <a:sym typeface="Calibri"/>
              </a:defRPr>
            </a:lvl1pPr>
            <a:lvl2pPr indent="0" lvl="1" marL="0" algn="l">
              <a:spcBef>
                <a:spcPts val="0"/>
              </a:spcBef>
              <a:buNone/>
              <a:defRPr b="0" i="0" sz="1200" u="none" cap="none" strike="noStrike">
                <a:solidFill>
                  <a:srgbClr val="595959"/>
                </a:solidFill>
                <a:latin typeface="Calibri"/>
                <a:ea typeface="Calibri"/>
                <a:cs typeface="Calibri"/>
                <a:sym typeface="Calibri"/>
              </a:defRPr>
            </a:lvl2pPr>
            <a:lvl3pPr indent="0" lvl="2" marL="0" algn="l">
              <a:spcBef>
                <a:spcPts val="0"/>
              </a:spcBef>
              <a:buNone/>
              <a:defRPr b="0" i="0" sz="1200" u="none" cap="none" strike="noStrike">
                <a:solidFill>
                  <a:srgbClr val="595959"/>
                </a:solidFill>
                <a:latin typeface="Calibri"/>
                <a:ea typeface="Calibri"/>
                <a:cs typeface="Calibri"/>
                <a:sym typeface="Calibri"/>
              </a:defRPr>
            </a:lvl3pPr>
            <a:lvl4pPr indent="0" lvl="3" marL="0" algn="l">
              <a:spcBef>
                <a:spcPts val="0"/>
              </a:spcBef>
              <a:buNone/>
              <a:defRPr b="0" i="0" sz="1200" u="none" cap="none" strike="noStrike">
                <a:solidFill>
                  <a:srgbClr val="595959"/>
                </a:solidFill>
                <a:latin typeface="Calibri"/>
                <a:ea typeface="Calibri"/>
                <a:cs typeface="Calibri"/>
                <a:sym typeface="Calibri"/>
              </a:defRPr>
            </a:lvl4pPr>
            <a:lvl5pPr indent="0" lvl="4" marL="0" algn="l">
              <a:spcBef>
                <a:spcPts val="0"/>
              </a:spcBef>
              <a:buNone/>
              <a:defRPr b="0" i="0" sz="1200" u="none" cap="none" strike="noStrike">
                <a:solidFill>
                  <a:srgbClr val="595959"/>
                </a:solidFill>
                <a:latin typeface="Calibri"/>
                <a:ea typeface="Calibri"/>
                <a:cs typeface="Calibri"/>
                <a:sym typeface="Calibri"/>
              </a:defRPr>
            </a:lvl5pPr>
            <a:lvl6pPr indent="0" lvl="5" marL="0" algn="l">
              <a:spcBef>
                <a:spcPts val="0"/>
              </a:spcBef>
              <a:buNone/>
              <a:defRPr b="0" i="0" sz="1200" u="none" cap="none" strike="noStrike">
                <a:solidFill>
                  <a:srgbClr val="595959"/>
                </a:solidFill>
                <a:latin typeface="Calibri"/>
                <a:ea typeface="Calibri"/>
                <a:cs typeface="Calibri"/>
                <a:sym typeface="Calibri"/>
              </a:defRPr>
            </a:lvl6pPr>
            <a:lvl7pPr indent="0" lvl="6" marL="0" algn="l">
              <a:spcBef>
                <a:spcPts val="0"/>
              </a:spcBef>
              <a:buNone/>
              <a:defRPr b="0" i="0" sz="1200" u="none" cap="none" strike="noStrike">
                <a:solidFill>
                  <a:srgbClr val="595959"/>
                </a:solidFill>
                <a:latin typeface="Calibri"/>
                <a:ea typeface="Calibri"/>
                <a:cs typeface="Calibri"/>
                <a:sym typeface="Calibri"/>
              </a:defRPr>
            </a:lvl7pPr>
            <a:lvl8pPr indent="0" lvl="7" marL="0" algn="l">
              <a:spcBef>
                <a:spcPts val="0"/>
              </a:spcBef>
              <a:buNone/>
              <a:defRPr b="0" i="0" sz="1200" u="none" cap="none" strike="noStrike">
                <a:solidFill>
                  <a:srgbClr val="595959"/>
                </a:solidFill>
                <a:latin typeface="Calibri"/>
                <a:ea typeface="Calibri"/>
                <a:cs typeface="Calibri"/>
                <a:sym typeface="Calibri"/>
              </a:defRPr>
            </a:lvl8pPr>
            <a:lvl9pPr indent="0" lvl="8" marL="0" algn="l">
              <a:spcBef>
                <a:spcPts val="0"/>
              </a:spcBef>
              <a:buNone/>
              <a:defRPr b="0" i="0" sz="1200" u="none" cap="none" strike="noStrike">
                <a:solidFill>
                  <a:srgbClr val="595959"/>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type="secHead">
  <p:cSld name="SECTION_HEADER">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9"/>
          <p:cNvSpPr txBox="1"/>
          <p:nvPr>
            <p:ph type="title"/>
          </p:nvPr>
        </p:nvSpPr>
        <p:spPr>
          <a:xfrm>
            <a:off x="609600" y="822960"/>
            <a:ext cx="8686800" cy="201168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00778D"/>
              </a:buClr>
              <a:buSzPts val="6600"/>
              <a:buFont typeface="Calibri"/>
              <a:buNone/>
              <a:defRPr sz="6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9"/>
          <p:cNvSpPr txBox="1"/>
          <p:nvPr>
            <p:ph idx="1" type="body"/>
          </p:nvPr>
        </p:nvSpPr>
        <p:spPr>
          <a:xfrm>
            <a:off x="609600" y="2834640"/>
            <a:ext cx="8686800" cy="109728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0"/>
              </a:spcBef>
              <a:spcAft>
                <a:spcPts val="0"/>
              </a:spcAft>
              <a:buClr>
                <a:schemeClr val="dk1"/>
              </a:buClr>
              <a:buSzPts val="2800"/>
              <a:buNone/>
              <a:defRPr sz="2800"/>
            </a:lvl1pPr>
            <a:lvl2pPr indent="-228600" lvl="1" marL="914400" algn="l">
              <a:lnSpc>
                <a:spcPct val="90000"/>
              </a:lnSpc>
              <a:spcBef>
                <a:spcPts val="1200"/>
              </a:spcBef>
              <a:spcAft>
                <a:spcPts val="0"/>
              </a:spcAft>
              <a:buClr>
                <a:schemeClr val="dk1"/>
              </a:buClr>
              <a:buSzPts val="2000"/>
              <a:buNone/>
              <a:defRPr sz="2000"/>
            </a:lvl2pPr>
            <a:lvl3pPr indent="-228600" lvl="2" marL="1371600" algn="l">
              <a:lnSpc>
                <a:spcPct val="90000"/>
              </a:lnSpc>
              <a:spcBef>
                <a:spcPts val="800"/>
              </a:spcBef>
              <a:spcAft>
                <a:spcPts val="0"/>
              </a:spcAft>
              <a:buClr>
                <a:schemeClr val="dk1"/>
              </a:buClr>
              <a:buSzPts val="1800"/>
              <a:buNone/>
              <a:defRPr sz="1800"/>
            </a:lvl3pPr>
            <a:lvl4pPr indent="-228600" lvl="3" marL="1828800" algn="l">
              <a:lnSpc>
                <a:spcPct val="90000"/>
              </a:lnSpc>
              <a:spcBef>
                <a:spcPts val="600"/>
              </a:spcBef>
              <a:spcAft>
                <a:spcPts val="0"/>
              </a:spcAft>
              <a:buClr>
                <a:schemeClr val="dk1"/>
              </a:buClr>
              <a:buSzPts val="1600"/>
              <a:buNone/>
              <a:defRPr sz="1600"/>
            </a:lvl4pPr>
            <a:lvl5pPr indent="-228600" lvl="4" marL="2286000" algn="l">
              <a:lnSpc>
                <a:spcPct val="90000"/>
              </a:lnSpc>
              <a:spcBef>
                <a:spcPts val="600"/>
              </a:spcBef>
              <a:spcAft>
                <a:spcPts val="0"/>
              </a:spcAft>
              <a:buClr>
                <a:schemeClr val="dk1"/>
              </a:buClr>
              <a:buSzPts val="1600"/>
              <a:buNone/>
              <a:defRPr sz="1600"/>
            </a:lvl5pPr>
            <a:lvl6pPr indent="-228600" lvl="5" marL="2743200" algn="l">
              <a:lnSpc>
                <a:spcPct val="90000"/>
              </a:lnSpc>
              <a:spcBef>
                <a:spcPts val="600"/>
              </a:spcBef>
              <a:spcAft>
                <a:spcPts val="0"/>
              </a:spcAft>
              <a:buClr>
                <a:schemeClr val="dk1"/>
              </a:buClr>
              <a:buSzPts val="1600"/>
              <a:buNone/>
              <a:defRPr sz="1600"/>
            </a:lvl6pPr>
            <a:lvl7pPr indent="-228600" lvl="6" marL="3200400" algn="l">
              <a:lnSpc>
                <a:spcPct val="90000"/>
              </a:lnSpc>
              <a:spcBef>
                <a:spcPts val="600"/>
              </a:spcBef>
              <a:spcAft>
                <a:spcPts val="0"/>
              </a:spcAft>
              <a:buClr>
                <a:schemeClr val="dk1"/>
              </a:buClr>
              <a:buSzPts val="1600"/>
              <a:buNone/>
              <a:defRPr sz="1600"/>
            </a:lvl7pPr>
            <a:lvl8pPr indent="-228600" lvl="7" marL="3657600" algn="l">
              <a:lnSpc>
                <a:spcPct val="90000"/>
              </a:lnSpc>
              <a:spcBef>
                <a:spcPts val="600"/>
              </a:spcBef>
              <a:spcAft>
                <a:spcPts val="0"/>
              </a:spcAft>
              <a:buClr>
                <a:schemeClr val="dk1"/>
              </a:buClr>
              <a:buSzPts val="1600"/>
              <a:buNone/>
              <a:defRPr sz="1600"/>
            </a:lvl8pPr>
            <a:lvl9pPr indent="-228600" lvl="8" marL="4114800" algn="l">
              <a:lnSpc>
                <a:spcPct val="90000"/>
              </a:lnSpc>
              <a:spcBef>
                <a:spcPts val="6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0" name="Shape 30"/>
        <p:cNvGrpSpPr/>
        <p:nvPr/>
      </p:nvGrpSpPr>
      <p:grpSpPr>
        <a:xfrm>
          <a:off x="0" y="0"/>
          <a:ext cx="0" cy="0"/>
          <a:chOff x="0" y="0"/>
          <a:chExt cx="0" cy="0"/>
        </a:xfrm>
      </p:grpSpPr>
      <p:sp>
        <p:nvSpPr>
          <p:cNvPr id="31" name="Google Shape;31;p10"/>
          <p:cNvSpPr txBox="1"/>
          <p:nvPr>
            <p:ph type="title"/>
          </p:nvPr>
        </p:nvSpPr>
        <p:spPr>
          <a:xfrm>
            <a:off x="1981200" y="381000"/>
            <a:ext cx="9372600" cy="12954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00778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10"/>
          <p:cNvSpPr txBox="1"/>
          <p:nvPr>
            <p:ph idx="1" type="body"/>
          </p:nvPr>
        </p:nvSpPr>
        <p:spPr>
          <a:xfrm>
            <a:off x="1981200" y="1679448"/>
            <a:ext cx="4572000" cy="83048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Clr>
                <a:schemeClr val="dk1"/>
              </a:buClr>
              <a:buSzPts val="2400"/>
              <a:buNone/>
              <a:defRPr b="1" sz="2400"/>
            </a:lvl1pPr>
            <a:lvl2pPr indent="-228600" lvl="1" marL="914400" algn="l">
              <a:lnSpc>
                <a:spcPct val="90000"/>
              </a:lnSpc>
              <a:spcBef>
                <a:spcPts val="1200"/>
              </a:spcBef>
              <a:spcAft>
                <a:spcPts val="0"/>
              </a:spcAft>
              <a:buClr>
                <a:schemeClr val="dk1"/>
              </a:buClr>
              <a:buSzPts val="2000"/>
              <a:buNone/>
              <a:defRPr b="1" sz="2000"/>
            </a:lvl2pPr>
            <a:lvl3pPr indent="-228600" lvl="2" marL="1371600" algn="l">
              <a:lnSpc>
                <a:spcPct val="90000"/>
              </a:lnSpc>
              <a:spcBef>
                <a:spcPts val="800"/>
              </a:spcBef>
              <a:spcAft>
                <a:spcPts val="0"/>
              </a:spcAft>
              <a:buClr>
                <a:schemeClr val="dk1"/>
              </a:buClr>
              <a:buSzPts val="1800"/>
              <a:buNone/>
              <a:defRPr b="1" sz="1800"/>
            </a:lvl3pPr>
            <a:lvl4pPr indent="-228600" lvl="3" marL="1828800" algn="l">
              <a:lnSpc>
                <a:spcPct val="90000"/>
              </a:lnSpc>
              <a:spcBef>
                <a:spcPts val="600"/>
              </a:spcBef>
              <a:spcAft>
                <a:spcPts val="0"/>
              </a:spcAft>
              <a:buClr>
                <a:schemeClr val="dk1"/>
              </a:buClr>
              <a:buSzPts val="1600"/>
              <a:buNone/>
              <a:defRPr b="1" sz="1600"/>
            </a:lvl4pPr>
            <a:lvl5pPr indent="-228600" lvl="4" marL="2286000" algn="l">
              <a:lnSpc>
                <a:spcPct val="90000"/>
              </a:lnSpc>
              <a:spcBef>
                <a:spcPts val="600"/>
              </a:spcBef>
              <a:spcAft>
                <a:spcPts val="0"/>
              </a:spcAft>
              <a:buClr>
                <a:schemeClr val="dk1"/>
              </a:buClr>
              <a:buSzPts val="1600"/>
              <a:buNone/>
              <a:defRPr b="1" sz="1600"/>
            </a:lvl5pPr>
            <a:lvl6pPr indent="-228600" lvl="5" marL="2743200" algn="l">
              <a:lnSpc>
                <a:spcPct val="90000"/>
              </a:lnSpc>
              <a:spcBef>
                <a:spcPts val="600"/>
              </a:spcBef>
              <a:spcAft>
                <a:spcPts val="0"/>
              </a:spcAft>
              <a:buClr>
                <a:schemeClr val="dk1"/>
              </a:buClr>
              <a:buSzPts val="1600"/>
              <a:buNone/>
              <a:defRPr b="1" sz="1600"/>
            </a:lvl6pPr>
            <a:lvl7pPr indent="-228600" lvl="6" marL="3200400" algn="l">
              <a:lnSpc>
                <a:spcPct val="90000"/>
              </a:lnSpc>
              <a:spcBef>
                <a:spcPts val="600"/>
              </a:spcBef>
              <a:spcAft>
                <a:spcPts val="0"/>
              </a:spcAft>
              <a:buClr>
                <a:schemeClr val="dk1"/>
              </a:buClr>
              <a:buSzPts val="1600"/>
              <a:buNone/>
              <a:defRPr b="1" sz="1600"/>
            </a:lvl7pPr>
            <a:lvl8pPr indent="-228600" lvl="7" marL="3657600" algn="l">
              <a:lnSpc>
                <a:spcPct val="90000"/>
              </a:lnSpc>
              <a:spcBef>
                <a:spcPts val="600"/>
              </a:spcBef>
              <a:spcAft>
                <a:spcPts val="0"/>
              </a:spcAft>
              <a:buClr>
                <a:schemeClr val="dk1"/>
              </a:buClr>
              <a:buSzPts val="1600"/>
              <a:buNone/>
              <a:defRPr b="1" sz="1600"/>
            </a:lvl8pPr>
            <a:lvl9pPr indent="-228600" lvl="8" marL="4114800" algn="l">
              <a:lnSpc>
                <a:spcPct val="90000"/>
              </a:lnSpc>
              <a:spcBef>
                <a:spcPts val="600"/>
              </a:spcBef>
              <a:spcAft>
                <a:spcPts val="0"/>
              </a:spcAft>
              <a:buClr>
                <a:schemeClr val="dk1"/>
              </a:buClr>
              <a:buSzPts val="1600"/>
              <a:buNone/>
              <a:defRPr b="1" sz="1600"/>
            </a:lvl9pPr>
          </a:lstStyle>
          <a:p/>
        </p:txBody>
      </p:sp>
      <p:sp>
        <p:nvSpPr>
          <p:cNvPr id="33" name="Google Shape;33;p10"/>
          <p:cNvSpPr txBox="1"/>
          <p:nvPr>
            <p:ph idx="2" type="body"/>
          </p:nvPr>
        </p:nvSpPr>
        <p:spPr>
          <a:xfrm>
            <a:off x="1981200" y="2509935"/>
            <a:ext cx="4572000" cy="3967065"/>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800"/>
              </a:spcBef>
              <a:spcAft>
                <a:spcPts val="0"/>
              </a:spcAft>
              <a:buClr>
                <a:schemeClr val="dk1"/>
              </a:buClr>
              <a:buSzPts val="2400"/>
              <a:buChar char="▪"/>
              <a:defRPr sz="2400"/>
            </a:lvl1pPr>
            <a:lvl2pPr indent="-355600" lvl="1" marL="914400" algn="l">
              <a:lnSpc>
                <a:spcPct val="90000"/>
              </a:lnSpc>
              <a:spcBef>
                <a:spcPts val="1200"/>
              </a:spcBef>
              <a:spcAft>
                <a:spcPts val="0"/>
              </a:spcAft>
              <a:buClr>
                <a:schemeClr val="dk1"/>
              </a:buClr>
              <a:buSzPts val="2000"/>
              <a:buChar char="▪"/>
              <a:defRPr sz="2000"/>
            </a:lvl2pPr>
            <a:lvl3pPr indent="-342900" lvl="2" marL="1371600" algn="l">
              <a:lnSpc>
                <a:spcPct val="90000"/>
              </a:lnSpc>
              <a:spcBef>
                <a:spcPts val="800"/>
              </a:spcBef>
              <a:spcAft>
                <a:spcPts val="0"/>
              </a:spcAft>
              <a:buClr>
                <a:schemeClr val="dk1"/>
              </a:buClr>
              <a:buSzPts val="1800"/>
              <a:buChar char="▪"/>
              <a:defRPr sz="1800"/>
            </a:lvl3pPr>
            <a:lvl4pPr indent="-330200" lvl="3" marL="1828800" algn="l">
              <a:lnSpc>
                <a:spcPct val="90000"/>
              </a:lnSpc>
              <a:spcBef>
                <a:spcPts val="600"/>
              </a:spcBef>
              <a:spcAft>
                <a:spcPts val="0"/>
              </a:spcAft>
              <a:buClr>
                <a:schemeClr val="dk1"/>
              </a:buClr>
              <a:buSzPts val="1600"/>
              <a:buChar char="▪"/>
              <a:defRPr sz="1600"/>
            </a:lvl4pPr>
            <a:lvl5pPr indent="-330200" lvl="4" marL="2286000" algn="l">
              <a:lnSpc>
                <a:spcPct val="90000"/>
              </a:lnSpc>
              <a:spcBef>
                <a:spcPts val="600"/>
              </a:spcBef>
              <a:spcAft>
                <a:spcPts val="0"/>
              </a:spcAft>
              <a:buClr>
                <a:schemeClr val="dk1"/>
              </a:buClr>
              <a:buSzPts val="1600"/>
              <a:buChar char="▪"/>
              <a:defRPr sz="1600"/>
            </a:lvl5pPr>
            <a:lvl6pPr indent="-330200" lvl="5" marL="2743200" algn="l">
              <a:lnSpc>
                <a:spcPct val="90000"/>
              </a:lnSpc>
              <a:spcBef>
                <a:spcPts val="600"/>
              </a:spcBef>
              <a:spcAft>
                <a:spcPts val="0"/>
              </a:spcAft>
              <a:buClr>
                <a:schemeClr val="dk1"/>
              </a:buClr>
              <a:buSzPts val="1600"/>
              <a:buChar char="▪"/>
              <a:defRPr sz="1600"/>
            </a:lvl6pPr>
            <a:lvl7pPr indent="-330200" lvl="6" marL="3200400" algn="l">
              <a:lnSpc>
                <a:spcPct val="90000"/>
              </a:lnSpc>
              <a:spcBef>
                <a:spcPts val="600"/>
              </a:spcBef>
              <a:spcAft>
                <a:spcPts val="0"/>
              </a:spcAft>
              <a:buClr>
                <a:schemeClr val="dk1"/>
              </a:buClr>
              <a:buSzPts val="1600"/>
              <a:buChar char="▪"/>
              <a:defRPr sz="1600"/>
            </a:lvl7pPr>
            <a:lvl8pPr indent="-330200" lvl="7" marL="3657600" algn="l">
              <a:lnSpc>
                <a:spcPct val="90000"/>
              </a:lnSpc>
              <a:spcBef>
                <a:spcPts val="600"/>
              </a:spcBef>
              <a:spcAft>
                <a:spcPts val="0"/>
              </a:spcAft>
              <a:buClr>
                <a:schemeClr val="dk1"/>
              </a:buClr>
              <a:buSzPts val="1600"/>
              <a:buChar char="▪"/>
              <a:defRPr sz="1600"/>
            </a:lvl8pPr>
            <a:lvl9pPr indent="-330200" lvl="8" marL="4114800" algn="l">
              <a:lnSpc>
                <a:spcPct val="90000"/>
              </a:lnSpc>
              <a:spcBef>
                <a:spcPts val="600"/>
              </a:spcBef>
              <a:spcAft>
                <a:spcPts val="0"/>
              </a:spcAft>
              <a:buClr>
                <a:schemeClr val="dk1"/>
              </a:buClr>
              <a:buSzPts val="1600"/>
              <a:buChar char="▪"/>
              <a:defRPr sz="1600"/>
            </a:lvl9pPr>
          </a:lstStyle>
          <a:p/>
        </p:txBody>
      </p:sp>
      <p:sp>
        <p:nvSpPr>
          <p:cNvPr id="34" name="Google Shape;34;p10"/>
          <p:cNvSpPr txBox="1"/>
          <p:nvPr>
            <p:ph idx="3" type="body"/>
          </p:nvPr>
        </p:nvSpPr>
        <p:spPr>
          <a:xfrm>
            <a:off x="6781800" y="1679448"/>
            <a:ext cx="4572000" cy="83048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Clr>
                <a:schemeClr val="dk1"/>
              </a:buClr>
              <a:buSzPts val="2400"/>
              <a:buNone/>
              <a:defRPr b="1" sz="2400"/>
            </a:lvl1pPr>
            <a:lvl2pPr indent="-228600" lvl="1" marL="914400" algn="l">
              <a:lnSpc>
                <a:spcPct val="90000"/>
              </a:lnSpc>
              <a:spcBef>
                <a:spcPts val="1200"/>
              </a:spcBef>
              <a:spcAft>
                <a:spcPts val="0"/>
              </a:spcAft>
              <a:buClr>
                <a:schemeClr val="dk1"/>
              </a:buClr>
              <a:buSzPts val="2000"/>
              <a:buNone/>
              <a:defRPr b="1" sz="2000"/>
            </a:lvl2pPr>
            <a:lvl3pPr indent="-228600" lvl="2" marL="1371600" algn="l">
              <a:lnSpc>
                <a:spcPct val="90000"/>
              </a:lnSpc>
              <a:spcBef>
                <a:spcPts val="800"/>
              </a:spcBef>
              <a:spcAft>
                <a:spcPts val="0"/>
              </a:spcAft>
              <a:buClr>
                <a:schemeClr val="dk1"/>
              </a:buClr>
              <a:buSzPts val="1800"/>
              <a:buNone/>
              <a:defRPr b="1" sz="1800"/>
            </a:lvl3pPr>
            <a:lvl4pPr indent="-228600" lvl="3" marL="1828800" algn="l">
              <a:lnSpc>
                <a:spcPct val="90000"/>
              </a:lnSpc>
              <a:spcBef>
                <a:spcPts val="600"/>
              </a:spcBef>
              <a:spcAft>
                <a:spcPts val="0"/>
              </a:spcAft>
              <a:buClr>
                <a:schemeClr val="dk1"/>
              </a:buClr>
              <a:buSzPts val="1600"/>
              <a:buNone/>
              <a:defRPr b="1" sz="1600"/>
            </a:lvl4pPr>
            <a:lvl5pPr indent="-228600" lvl="4" marL="2286000" algn="l">
              <a:lnSpc>
                <a:spcPct val="90000"/>
              </a:lnSpc>
              <a:spcBef>
                <a:spcPts val="600"/>
              </a:spcBef>
              <a:spcAft>
                <a:spcPts val="0"/>
              </a:spcAft>
              <a:buClr>
                <a:schemeClr val="dk1"/>
              </a:buClr>
              <a:buSzPts val="1600"/>
              <a:buNone/>
              <a:defRPr b="1" sz="1600"/>
            </a:lvl5pPr>
            <a:lvl6pPr indent="-228600" lvl="5" marL="2743200" algn="l">
              <a:lnSpc>
                <a:spcPct val="90000"/>
              </a:lnSpc>
              <a:spcBef>
                <a:spcPts val="600"/>
              </a:spcBef>
              <a:spcAft>
                <a:spcPts val="0"/>
              </a:spcAft>
              <a:buClr>
                <a:schemeClr val="dk1"/>
              </a:buClr>
              <a:buSzPts val="1600"/>
              <a:buNone/>
              <a:defRPr b="1" sz="1600"/>
            </a:lvl6pPr>
            <a:lvl7pPr indent="-228600" lvl="6" marL="3200400" algn="l">
              <a:lnSpc>
                <a:spcPct val="90000"/>
              </a:lnSpc>
              <a:spcBef>
                <a:spcPts val="600"/>
              </a:spcBef>
              <a:spcAft>
                <a:spcPts val="0"/>
              </a:spcAft>
              <a:buClr>
                <a:schemeClr val="dk1"/>
              </a:buClr>
              <a:buSzPts val="1600"/>
              <a:buNone/>
              <a:defRPr b="1" sz="1600"/>
            </a:lvl7pPr>
            <a:lvl8pPr indent="-228600" lvl="7" marL="3657600" algn="l">
              <a:lnSpc>
                <a:spcPct val="90000"/>
              </a:lnSpc>
              <a:spcBef>
                <a:spcPts val="600"/>
              </a:spcBef>
              <a:spcAft>
                <a:spcPts val="0"/>
              </a:spcAft>
              <a:buClr>
                <a:schemeClr val="dk1"/>
              </a:buClr>
              <a:buSzPts val="1600"/>
              <a:buNone/>
              <a:defRPr b="1" sz="1600"/>
            </a:lvl8pPr>
            <a:lvl9pPr indent="-228600" lvl="8" marL="4114800" algn="l">
              <a:lnSpc>
                <a:spcPct val="90000"/>
              </a:lnSpc>
              <a:spcBef>
                <a:spcPts val="600"/>
              </a:spcBef>
              <a:spcAft>
                <a:spcPts val="0"/>
              </a:spcAft>
              <a:buClr>
                <a:schemeClr val="dk1"/>
              </a:buClr>
              <a:buSzPts val="1600"/>
              <a:buNone/>
              <a:defRPr b="1" sz="1600"/>
            </a:lvl9pPr>
          </a:lstStyle>
          <a:p/>
        </p:txBody>
      </p:sp>
      <p:sp>
        <p:nvSpPr>
          <p:cNvPr id="35" name="Google Shape;35;p10"/>
          <p:cNvSpPr txBox="1"/>
          <p:nvPr>
            <p:ph idx="4" type="body"/>
          </p:nvPr>
        </p:nvSpPr>
        <p:spPr>
          <a:xfrm>
            <a:off x="6781800" y="2509935"/>
            <a:ext cx="4572000" cy="3967065"/>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800"/>
              </a:spcBef>
              <a:spcAft>
                <a:spcPts val="0"/>
              </a:spcAft>
              <a:buClr>
                <a:schemeClr val="dk1"/>
              </a:buClr>
              <a:buSzPts val="2400"/>
              <a:buChar char="▪"/>
              <a:defRPr sz="2400"/>
            </a:lvl1pPr>
            <a:lvl2pPr indent="-355600" lvl="1" marL="914400" algn="l">
              <a:lnSpc>
                <a:spcPct val="90000"/>
              </a:lnSpc>
              <a:spcBef>
                <a:spcPts val="1200"/>
              </a:spcBef>
              <a:spcAft>
                <a:spcPts val="0"/>
              </a:spcAft>
              <a:buClr>
                <a:schemeClr val="dk1"/>
              </a:buClr>
              <a:buSzPts val="2000"/>
              <a:buChar char="▪"/>
              <a:defRPr sz="2000"/>
            </a:lvl2pPr>
            <a:lvl3pPr indent="-342900" lvl="2" marL="1371600" algn="l">
              <a:lnSpc>
                <a:spcPct val="90000"/>
              </a:lnSpc>
              <a:spcBef>
                <a:spcPts val="800"/>
              </a:spcBef>
              <a:spcAft>
                <a:spcPts val="0"/>
              </a:spcAft>
              <a:buClr>
                <a:schemeClr val="dk1"/>
              </a:buClr>
              <a:buSzPts val="1800"/>
              <a:buChar char="▪"/>
              <a:defRPr sz="1800"/>
            </a:lvl3pPr>
            <a:lvl4pPr indent="-330200" lvl="3" marL="1828800" algn="l">
              <a:lnSpc>
                <a:spcPct val="90000"/>
              </a:lnSpc>
              <a:spcBef>
                <a:spcPts val="600"/>
              </a:spcBef>
              <a:spcAft>
                <a:spcPts val="0"/>
              </a:spcAft>
              <a:buClr>
                <a:schemeClr val="dk1"/>
              </a:buClr>
              <a:buSzPts val="1600"/>
              <a:buChar char="▪"/>
              <a:defRPr sz="1600"/>
            </a:lvl4pPr>
            <a:lvl5pPr indent="-330200" lvl="4" marL="2286000" algn="l">
              <a:lnSpc>
                <a:spcPct val="90000"/>
              </a:lnSpc>
              <a:spcBef>
                <a:spcPts val="600"/>
              </a:spcBef>
              <a:spcAft>
                <a:spcPts val="0"/>
              </a:spcAft>
              <a:buClr>
                <a:schemeClr val="dk1"/>
              </a:buClr>
              <a:buSzPts val="1600"/>
              <a:buChar char="▪"/>
              <a:defRPr sz="1600"/>
            </a:lvl5pPr>
            <a:lvl6pPr indent="-330200" lvl="5" marL="2743200" algn="l">
              <a:lnSpc>
                <a:spcPct val="90000"/>
              </a:lnSpc>
              <a:spcBef>
                <a:spcPts val="600"/>
              </a:spcBef>
              <a:spcAft>
                <a:spcPts val="0"/>
              </a:spcAft>
              <a:buClr>
                <a:schemeClr val="dk1"/>
              </a:buClr>
              <a:buSzPts val="1600"/>
              <a:buChar char="▪"/>
              <a:defRPr sz="1600"/>
            </a:lvl6pPr>
            <a:lvl7pPr indent="-330200" lvl="6" marL="3200400" algn="l">
              <a:lnSpc>
                <a:spcPct val="90000"/>
              </a:lnSpc>
              <a:spcBef>
                <a:spcPts val="600"/>
              </a:spcBef>
              <a:spcAft>
                <a:spcPts val="0"/>
              </a:spcAft>
              <a:buClr>
                <a:schemeClr val="dk1"/>
              </a:buClr>
              <a:buSzPts val="1600"/>
              <a:buChar char="▪"/>
              <a:defRPr sz="1600"/>
            </a:lvl7pPr>
            <a:lvl8pPr indent="-330200" lvl="7" marL="3657600" algn="l">
              <a:lnSpc>
                <a:spcPct val="90000"/>
              </a:lnSpc>
              <a:spcBef>
                <a:spcPts val="600"/>
              </a:spcBef>
              <a:spcAft>
                <a:spcPts val="0"/>
              </a:spcAft>
              <a:buClr>
                <a:schemeClr val="dk1"/>
              </a:buClr>
              <a:buSzPts val="1600"/>
              <a:buChar char="▪"/>
              <a:defRPr sz="1600"/>
            </a:lvl8pPr>
            <a:lvl9pPr indent="-330200" lvl="8" marL="4114800" algn="l">
              <a:lnSpc>
                <a:spcPct val="90000"/>
              </a:lnSpc>
              <a:spcBef>
                <a:spcPts val="600"/>
              </a:spcBef>
              <a:spcAft>
                <a:spcPts val="0"/>
              </a:spcAft>
              <a:buClr>
                <a:schemeClr val="dk1"/>
              </a:buClr>
              <a:buSzPts val="1600"/>
              <a:buChar char="▪"/>
              <a:defRPr sz="1600"/>
            </a:lvl9pPr>
          </a:lstStyle>
          <a:p/>
        </p:txBody>
      </p:sp>
      <p:sp>
        <p:nvSpPr>
          <p:cNvPr id="36" name="Google Shape;36;p10"/>
          <p:cNvSpPr txBox="1"/>
          <p:nvPr>
            <p:ph idx="10" type="dt"/>
          </p:nvPr>
        </p:nvSpPr>
        <p:spPr>
          <a:xfrm rot="-5400000">
            <a:off x="11330276" y="5888275"/>
            <a:ext cx="883759" cy="28073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10"/>
          <p:cNvSpPr txBox="1"/>
          <p:nvPr>
            <p:ph idx="11" type="ftr"/>
          </p:nvPr>
        </p:nvSpPr>
        <p:spPr>
          <a:xfrm rot="-5400000">
            <a:off x="9202187" y="2794728"/>
            <a:ext cx="5139936" cy="28073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0"/>
          <p:cNvSpPr txBox="1"/>
          <p:nvPr>
            <p:ph idx="12" type="sldNum"/>
          </p:nvPr>
        </p:nvSpPr>
        <p:spPr>
          <a:xfrm>
            <a:off x="313321" y="6268940"/>
            <a:ext cx="722377" cy="20158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9" name="Shape 39"/>
        <p:cNvGrpSpPr/>
        <p:nvPr/>
      </p:nvGrpSpPr>
      <p:grpSpPr>
        <a:xfrm>
          <a:off x="0" y="0"/>
          <a:ext cx="0" cy="0"/>
          <a:chOff x="0" y="0"/>
          <a:chExt cx="0" cy="0"/>
        </a:xfrm>
      </p:grpSpPr>
      <p:sp>
        <p:nvSpPr>
          <p:cNvPr id="40" name="Google Shape;40;p11"/>
          <p:cNvSpPr txBox="1"/>
          <p:nvPr>
            <p:ph type="title"/>
          </p:nvPr>
        </p:nvSpPr>
        <p:spPr>
          <a:xfrm>
            <a:off x="1981200" y="381000"/>
            <a:ext cx="9372600" cy="12954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00778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11"/>
          <p:cNvSpPr txBox="1"/>
          <p:nvPr>
            <p:ph idx="10" type="dt"/>
          </p:nvPr>
        </p:nvSpPr>
        <p:spPr>
          <a:xfrm rot="-5400000">
            <a:off x="11330276" y="5888275"/>
            <a:ext cx="883759" cy="28073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1"/>
          <p:cNvSpPr txBox="1"/>
          <p:nvPr>
            <p:ph idx="11" type="ftr"/>
          </p:nvPr>
        </p:nvSpPr>
        <p:spPr>
          <a:xfrm rot="-5400000">
            <a:off x="9202187" y="2794728"/>
            <a:ext cx="5139936" cy="28073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1"/>
          <p:cNvSpPr txBox="1"/>
          <p:nvPr>
            <p:ph idx="12" type="sldNum"/>
          </p:nvPr>
        </p:nvSpPr>
        <p:spPr>
          <a:xfrm>
            <a:off x="313321" y="6268940"/>
            <a:ext cx="722377" cy="20158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4" name="Shape 44"/>
        <p:cNvGrpSpPr/>
        <p:nvPr/>
      </p:nvGrpSpPr>
      <p:grpSpPr>
        <a:xfrm>
          <a:off x="0" y="0"/>
          <a:ext cx="0" cy="0"/>
          <a:chOff x="0" y="0"/>
          <a:chExt cx="0" cy="0"/>
        </a:xfrm>
      </p:grpSpPr>
      <p:sp>
        <p:nvSpPr>
          <p:cNvPr id="45" name="Google Shape;45;p12"/>
          <p:cNvSpPr txBox="1"/>
          <p:nvPr>
            <p:ph type="title"/>
          </p:nvPr>
        </p:nvSpPr>
        <p:spPr>
          <a:xfrm>
            <a:off x="1981200" y="381000"/>
            <a:ext cx="9372600" cy="12954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00778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12"/>
          <p:cNvSpPr txBox="1"/>
          <p:nvPr>
            <p:ph idx="1" type="body"/>
          </p:nvPr>
        </p:nvSpPr>
        <p:spPr>
          <a:xfrm>
            <a:off x="1981200" y="1981200"/>
            <a:ext cx="4572000" cy="448056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800"/>
              </a:spcBef>
              <a:spcAft>
                <a:spcPts val="0"/>
              </a:spcAft>
              <a:buClr>
                <a:schemeClr val="dk1"/>
              </a:buClr>
              <a:buSzPts val="2400"/>
              <a:buChar char="▪"/>
              <a:defRPr sz="2400"/>
            </a:lvl1pPr>
            <a:lvl2pPr indent="-355600" lvl="1" marL="914400" algn="l">
              <a:lnSpc>
                <a:spcPct val="90000"/>
              </a:lnSpc>
              <a:spcBef>
                <a:spcPts val="1200"/>
              </a:spcBef>
              <a:spcAft>
                <a:spcPts val="0"/>
              </a:spcAft>
              <a:buClr>
                <a:schemeClr val="dk1"/>
              </a:buClr>
              <a:buSzPts val="2000"/>
              <a:buChar char="▪"/>
              <a:defRPr sz="2000"/>
            </a:lvl2pPr>
            <a:lvl3pPr indent="-342900" lvl="2" marL="1371600" algn="l">
              <a:lnSpc>
                <a:spcPct val="90000"/>
              </a:lnSpc>
              <a:spcBef>
                <a:spcPts val="800"/>
              </a:spcBef>
              <a:spcAft>
                <a:spcPts val="0"/>
              </a:spcAft>
              <a:buClr>
                <a:schemeClr val="dk1"/>
              </a:buClr>
              <a:buSzPts val="1800"/>
              <a:buChar char="▪"/>
              <a:defRPr sz="1800"/>
            </a:lvl3pPr>
            <a:lvl4pPr indent="-330200" lvl="3" marL="1828800" algn="l">
              <a:lnSpc>
                <a:spcPct val="90000"/>
              </a:lnSpc>
              <a:spcBef>
                <a:spcPts val="600"/>
              </a:spcBef>
              <a:spcAft>
                <a:spcPts val="0"/>
              </a:spcAft>
              <a:buClr>
                <a:schemeClr val="dk1"/>
              </a:buClr>
              <a:buSzPts val="1600"/>
              <a:buChar char="▪"/>
              <a:defRPr sz="1600"/>
            </a:lvl4pPr>
            <a:lvl5pPr indent="-330200" lvl="4" marL="2286000" algn="l">
              <a:lnSpc>
                <a:spcPct val="90000"/>
              </a:lnSpc>
              <a:spcBef>
                <a:spcPts val="600"/>
              </a:spcBef>
              <a:spcAft>
                <a:spcPts val="0"/>
              </a:spcAft>
              <a:buClr>
                <a:schemeClr val="dk1"/>
              </a:buClr>
              <a:buSzPts val="1600"/>
              <a:buChar char="▪"/>
              <a:defRPr sz="1600"/>
            </a:lvl5pPr>
            <a:lvl6pPr indent="-342900" lvl="5" marL="2743200" algn="l">
              <a:lnSpc>
                <a:spcPct val="90000"/>
              </a:lnSpc>
              <a:spcBef>
                <a:spcPts val="600"/>
              </a:spcBef>
              <a:spcAft>
                <a:spcPts val="0"/>
              </a:spcAft>
              <a:buClr>
                <a:schemeClr val="dk1"/>
              </a:buClr>
              <a:buSzPts val="1800"/>
              <a:buChar char="▪"/>
              <a:defRPr sz="1800"/>
            </a:lvl6pPr>
            <a:lvl7pPr indent="-342900" lvl="6" marL="3200400" algn="l">
              <a:lnSpc>
                <a:spcPct val="90000"/>
              </a:lnSpc>
              <a:spcBef>
                <a:spcPts val="600"/>
              </a:spcBef>
              <a:spcAft>
                <a:spcPts val="0"/>
              </a:spcAft>
              <a:buClr>
                <a:schemeClr val="dk1"/>
              </a:buClr>
              <a:buSzPts val="1800"/>
              <a:buChar char="▪"/>
              <a:defRPr sz="1800"/>
            </a:lvl7pPr>
            <a:lvl8pPr indent="-342900" lvl="7" marL="3657600" algn="l">
              <a:lnSpc>
                <a:spcPct val="90000"/>
              </a:lnSpc>
              <a:spcBef>
                <a:spcPts val="600"/>
              </a:spcBef>
              <a:spcAft>
                <a:spcPts val="0"/>
              </a:spcAft>
              <a:buClr>
                <a:schemeClr val="dk1"/>
              </a:buClr>
              <a:buSzPts val="1800"/>
              <a:buChar char="▪"/>
              <a:defRPr sz="1800"/>
            </a:lvl8pPr>
            <a:lvl9pPr indent="-342900" lvl="8" marL="4114800" algn="l">
              <a:lnSpc>
                <a:spcPct val="90000"/>
              </a:lnSpc>
              <a:spcBef>
                <a:spcPts val="600"/>
              </a:spcBef>
              <a:spcAft>
                <a:spcPts val="0"/>
              </a:spcAft>
              <a:buClr>
                <a:schemeClr val="dk1"/>
              </a:buClr>
              <a:buSzPts val="1800"/>
              <a:buChar char="▪"/>
              <a:defRPr sz="1800"/>
            </a:lvl9pPr>
          </a:lstStyle>
          <a:p/>
        </p:txBody>
      </p:sp>
      <p:sp>
        <p:nvSpPr>
          <p:cNvPr id="47" name="Google Shape;47;p12"/>
          <p:cNvSpPr txBox="1"/>
          <p:nvPr>
            <p:ph idx="2" type="body"/>
          </p:nvPr>
        </p:nvSpPr>
        <p:spPr>
          <a:xfrm>
            <a:off x="6781800" y="1981200"/>
            <a:ext cx="4572000" cy="448056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800"/>
              </a:spcBef>
              <a:spcAft>
                <a:spcPts val="0"/>
              </a:spcAft>
              <a:buClr>
                <a:schemeClr val="dk1"/>
              </a:buClr>
              <a:buSzPts val="2400"/>
              <a:buChar char="▪"/>
              <a:defRPr sz="2400"/>
            </a:lvl1pPr>
            <a:lvl2pPr indent="-355600" lvl="1" marL="914400" algn="l">
              <a:lnSpc>
                <a:spcPct val="90000"/>
              </a:lnSpc>
              <a:spcBef>
                <a:spcPts val="1200"/>
              </a:spcBef>
              <a:spcAft>
                <a:spcPts val="0"/>
              </a:spcAft>
              <a:buClr>
                <a:schemeClr val="dk1"/>
              </a:buClr>
              <a:buSzPts val="2000"/>
              <a:buChar char="▪"/>
              <a:defRPr sz="2000"/>
            </a:lvl2pPr>
            <a:lvl3pPr indent="-342900" lvl="2" marL="1371600" algn="l">
              <a:lnSpc>
                <a:spcPct val="90000"/>
              </a:lnSpc>
              <a:spcBef>
                <a:spcPts val="800"/>
              </a:spcBef>
              <a:spcAft>
                <a:spcPts val="0"/>
              </a:spcAft>
              <a:buClr>
                <a:schemeClr val="dk1"/>
              </a:buClr>
              <a:buSzPts val="1800"/>
              <a:buChar char="▪"/>
              <a:defRPr sz="1800"/>
            </a:lvl3pPr>
            <a:lvl4pPr indent="-330200" lvl="3" marL="1828800" algn="l">
              <a:lnSpc>
                <a:spcPct val="90000"/>
              </a:lnSpc>
              <a:spcBef>
                <a:spcPts val="600"/>
              </a:spcBef>
              <a:spcAft>
                <a:spcPts val="0"/>
              </a:spcAft>
              <a:buClr>
                <a:schemeClr val="dk1"/>
              </a:buClr>
              <a:buSzPts val="1600"/>
              <a:buChar char="▪"/>
              <a:defRPr sz="1600"/>
            </a:lvl4pPr>
            <a:lvl5pPr indent="-330200" lvl="4" marL="2286000" algn="l">
              <a:lnSpc>
                <a:spcPct val="90000"/>
              </a:lnSpc>
              <a:spcBef>
                <a:spcPts val="600"/>
              </a:spcBef>
              <a:spcAft>
                <a:spcPts val="0"/>
              </a:spcAft>
              <a:buClr>
                <a:schemeClr val="dk1"/>
              </a:buClr>
              <a:buSzPts val="1600"/>
              <a:buChar char="▪"/>
              <a:defRPr sz="1600"/>
            </a:lvl5pPr>
            <a:lvl6pPr indent="-342900" lvl="5" marL="2743200" algn="l">
              <a:lnSpc>
                <a:spcPct val="90000"/>
              </a:lnSpc>
              <a:spcBef>
                <a:spcPts val="600"/>
              </a:spcBef>
              <a:spcAft>
                <a:spcPts val="0"/>
              </a:spcAft>
              <a:buClr>
                <a:schemeClr val="dk1"/>
              </a:buClr>
              <a:buSzPts val="1800"/>
              <a:buChar char="▪"/>
              <a:defRPr sz="1800"/>
            </a:lvl6pPr>
            <a:lvl7pPr indent="-342900" lvl="6" marL="3200400" algn="l">
              <a:lnSpc>
                <a:spcPct val="90000"/>
              </a:lnSpc>
              <a:spcBef>
                <a:spcPts val="600"/>
              </a:spcBef>
              <a:spcAft>
                <a:spcPts val="0"/>
              </a:spcAft>
              <a:buClr>
                <a:schemeClr val="dk1"/>
              </a:buClr>
              <a:buSzPts val="1800"/>
              <a:buChar char="▪"/>
              <a:defRPr sz="1800"/>
            </a:lvl7pPr>
            <a:lvl8pPr indent="-342900" lvl="7" marL="3657600" algn="l">
              <a:lnSpc>
                <a:spcPct val="90000"/>
              </a:lnSpc>
              <a:spcBef>
                <a:spcPts val="600"/>
              </a:spcBef>
              <a:spcAft>
                <a:spcPts val="0"/>
              </a:spcAft>
              <a:buClr>
                <a:schemeClr val="dk1"/>
              </a:buClr>
              <a:buSzPts val="1800"/>
              <a:buChar char="▪"/>
              <a:defRPr sz="1800"/>
            </a:lvl8pPr>
            <a:lvl9pPr indent="-342900" lvl="8" marL="4114800" algn="l">
              <a:lnSpc>
                <a:spcPct val="90000"/>
              </a:lnSpc>
              <a:spcBef>
                <a:spcPts val="600"/>
              </a:spcBef>
              <a:spcAft>
                <a:spcPts val="0"/>
              </a:spcAft>
              <a:buClr>
                <a:schemeClr val="dk1"/>
              </a:buClr>
              <a:buSzPts val="1800"/>
              <a:buChar char="▪"/>
              <a:defRPr sz="1800"/>
            </a:lvl9pPr>
          </a:lstStyle>
          <a:p/>
        </p:txBody>
      </p:sp>
      <p:sp>
        <p:nvSpPr>
          <p:cNvPr id="48" name="Google Shape;48;p12"/>
          <p:cNvSpPr txBox="1"/>
          <p:nvPr>
            <p:ph idx="10" type="dt"/>
          </p:nvPr>
        </p:nvSpPr>
        <p:spPr>
          <a:xfrm rot="-5400000">
            <a:off x="11330276" y="5888275"/>
            <a:ext cx="883759" cy="28073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2"/>
          <p:cNvSpPr txBox="1"/>
          <p:nvPr>
            <p:ph idx="11" type="ftr"/>
          </p:nvPr>
        </p:nvSpPr>
        <p:spPr>
          <a:xfrm rot="-5400000">
            <a:off x="9202187" y="2794728"/>
            <a:ext cx="5139936" cy="28073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12"/>
          <p:cNvSpPr txBox="1"/>
          <p:nvPr>
            <p:ph idx="12" type="sldNum"/>
          </p:nvPr>
        </p:nvSpPr>
        <p:spPr>
          <a:xfrm>
            <a:off x="313321" y="6268940"/>
            <a:ext cx="722377" cy="20158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1" name="Shape 51"/>
        <p:cNvGrpSpPr/>
        <p:nvPr/>
      </p:nvGrpSpPr>
      <p:grpSpPr>
        <a:xfrm>
          <a:off x="0" y="0"/>
          <a:ext cx="0" cy="0"/>
          <a:chOff x="0" y="0"/>
          <a:chExt cx="0" cy="0"/>
        </a:xfrm>
      </p:grpSpPr>
      <p:sp>
        <p:nvSpPr>
          <p:cNvPr id="52" name="Google Shape;52;p13"/>
          <p:cNvSpPr txBox="1"/>
          <p:nvPr>
            <p:ph idx="10" type="dt"/>
          </p:nvPr>
        </p:nvSpPr>
        <p:spPr>
          <a:xfrm rot="-5400000">
            <a:off x="11330276" y="5888275"/>
            <a:ext cx="883759" cy="28073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3"/>
          <p:cNvSpPr txBox="1"/>
          <p:nvPr>
            <p:ph idx="11" type="ftr"/>
          </p:nvPr>
        </p:nvSpPr>
        <p:spPr>
          <a:xfrm rot="-5400000">
            <a:off x="9202187" y="2794728"/>
            <a:ext cx="5139936" cy="28073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13"/>
          <p:cNvSpPr txBox="1"/>
          <p:nvPr>
            <p:ph idx="12" type="sldNum"/>
          </p:nvPr>
        </p:nvSpPr>
        <p:spPr>
          <a:xfrm>
            <a:off x="313321" y="6268940"/>
            <a:ext cx="722377" cy="20158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bg>
      <p:bgPr>
        <a:blipFill>
          <a:blip r:embed="rId2">
            <a:alphaModFix/>
          </a:blip>
          <a:stretch>
            <a:fillRect/>
          </a:stretch>
        </a:blipFill>
      </p:bgPr>
    </p:bg>
    <p:spTree>
      <p:nvGrpSpPr>
        <p:cNvPr id="55" name="Shape 55"/>
        <p:cNvGrpSpPr/>
        <p:nvPr/>
      </p:nvGrpSpPr>
      <p:grpSpPr>
        <a:xfrm>
          <a:off x="0" y="0"/>
          <a:ext cx="0" cy="0"/>
          <a:chOff x="0" y="0"/>
          <a:chExt cx="0" cy="0"/>
        </a:xfrm>
      </p:grpSpPr>
      <p:sp>
        <p:nvSpPr>
          <p:cNvPr id="56" name="Google Shape;56;p14"/>
          <p:cNvSpPr txBox="1"/>
          <p:nvPr>
            <p:ph type="title"/>
          </p:nvPr>
        </p:nvSpPr>
        <p:spPr>
          <a:xfrm>
            <a:off x="6559420" y="408993"/>
            <a:ext cx="4800937" cy="18288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rgbClr val="00778D"/>
              </a:buClr>
              <a:buSzPts val="4400"/>
              <a:buFont typeface="Calibri"/>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14"/>
          <p:cNvSpPr txBox="1"/>
          <p:nvPr>
            <p:ph idx="1" type="body"/>
          </p:nvPr>
        </p:nvSpPr>
        <p:spPr>
          <a:xfrm>
            <a:off x="606491" y="381000"/>
            <a:ext cx="5489510" cy="57912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800"/>
              </a:spcBef>
              <a:spcAft>
                <a:spcPts val="0"/>
              </a:spcAft>
              <a:buClr>
                <a:schemeClr val="dk1"/>
              </a:buClr>
              <a:buSzPts val="2400"/>
              <a:buChar char="▪"/>
              <a:defRPr sz="2400"/>
            </a:lvl1pPr>
            <a:lvl2pPr indent="-355600" lvl="1" marL="914400" algn="l">
              <a:lnSpc>
                <a:spcPct val="90000"/>
              </a:lnSpc>
              <a:spcBef>
                <a:spcPts val="1200"/>
              </a:spcBef>
              <a:spcAft>
                <a:spcPts val="0"/>
              </a:spcAft>
              <a:buClr>
                <a:schemeClr val="dk1"/>
              </a:buClr>
              <a:buSzPts val="2000"/>
              <a:buChar char="▪"/>
              <a:defRPr sz="2000"/>
            </a:lvl2pPr>
            <a:lvl3pPr indent="-342900" lvl="2" marL="1371600" algn="l">
              <a:lnSpc>
                <a:spcPct val="90000"/>
              </a:lnSpc>
              <a:spcBef>
                <a:spcPts val="800"/>
              </a:spcBef>
              <a:spcAft>
                <a:spcPts val="0"/>
              </a:spcAft>
              <a:buClr>
                <a:schemeClr val="dk1"/>
              </a:buClr>
              <a:buSzPts val="1800"/>
              <a:buChar char="▪"/>
              <a:defRPr sz="1800"/>
            </a:lvl3pPr>
            <a:lvl4pPr indent="-330200" lvl="3" marL="1828800" algn="l">
              <a:lnSpc>
                <a:spcPct val="90000"/>
              </a:lnSpc>
              <a:spcBef>
                <a:spcPts val="600"/>
              </a:spcBef>
              <a:spcAft>
                <a:spcPts val="0"/>
              </a:spcAft>
              <a:buClr>
                <a:schemeClr val="dk1"/>
              </a:buClr>
              <a:buSzPts val="1600"/>
              <a:buChar char="▪"/>
              <a:defRPr sz="1600"/>
            </a:lvl4pPr>
            <a:lvl5pPr indent="-330200" lvl="4" marL="2286000" algn="l">
              <a:lnSpc>
                <a:spcPct val="90000"/>
              </a:lnSpc>
              <a:spcBef>
                <a:spcPts val="600"/>
              </a:spcBef>
              <a:spcAft>
                <a:spcPts val="0"/>
              </a:spcAft>
              <a:buClr>
                <a:schemeClr val="dk1"/>
              </a:buClr>
              <a:buSzPts val="1600"/>
              <a:buChar char="▪"/>
              <a:defRPr sz="1600"/>
            </a:lvl5pPr>
            <a:lvl6pPr indent="-355600" lvl="5" marL="2743200" algn="l">
              <a:lnSpc>
                <a:spcPct val="90000"/>
              </a:lnSpc>
              <a:spcBef>
                <a:spcPts val="600"/>
              </a:spcBef>
              <a:spcAft>
                <a:spcPts val="0"/>
              </a:spcAft>
              <a:buClr>
                <a:schemeClr val="dk1"/>
              </a:buClr>
              <a:buSzPts val="2000"/>
              <a:buChar char="▪"/>
              <a:defRPr sz="2000"/>
            </a:lvl6pPr>
            <a:lvl7pPr indent="-355600" lvl="6" marL="3200400" algn="l">
              <a:lnSpc>
                <a:spcPct val="90000"/>
              </a:lnSpc>
              <a:spcBef>
                <a:spcPts val="600"/>
              </a:spcBef>
              <a:spcAft>
                <a:spcPts val="0"/>
              </a:spcAft>
              <a:buClr>
                <a:schemeClr val="dk1"/>
              </a:buClr>
              <a:buSzPts val="2000"/>
              <a:buChar char="▪"/>
              <a:defRPr sz="2000"/>
            </a:lvl7pPr>
            <a:lvl8pPr indent="-355600" lvl="7" marL="3657600" algn="l">
              <a:lnSpc>
                <a:spcPct val="90000"/>
              </a:lnSpc>
              <a:spcBef>
                <a:spcPts val="600"/>
              </a:spcBef>
              <a:spcAft>
                <a:spcPts val="0"/>
              </a:spcAft>
              <a:buClr>
                <a:schemeClr val="dk1"/>
              </a:buClr>
              <a:buSzPts val="2000"/>
              <a:buChar char="▪"/>
              <a:defRPr sz="2000"/>
            </a:lvl8pPr>
            <a:lvl9pPr indent="-355600" lvl="8" marL="4114800" algn="l">
              <a:lnSpc>
                <a:spcPct val="90000"/>
              </a:lnSpc>
              <a:spcBef>
                <a:spcPts val="600"/>
              </a:spcBef>
              <a:spcAft>
                <a:spcPts val="0"/>
              </a:spcAft>
              <a:buClr>
                <a:schemeClr val="dk1"/>
              </a:buClr>
              <a:buSzPts val="2000"/>
              <a:buChar char="▪"/>
              <a:defRPr sz="2000"/>
            </a:lvl9pPr>
          </a:lstStyle>
          <a:p/>
        </p:txBody>
      </p:sp>
      <p:sp>
        <p:nvSpPr>
          <p:cNvPr id="58" name="Google Shape;58;p14"/>
          <p:cNvSpPr txBox="1"/>
          <p:nvPr>
            <p:ph idx="2" type="body"/>
          </p:nvPr>
        </p:nvSpPr>
        <p:spPr>
          <a:xfrm>
            <a:off x="6559420" y="2237793"/>
            <a:ext cx="4800937" cy="18288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Clr>
                <a:schemeClr val="dk1"/>
              </a:buClr>
              <a:buSzPts val="2000"/>
              <a:buNone/>
              <a:defRPr sz="2000"/>
            </a:lvl1pPr>
            <a:lvl2pPr indent="-228600" lvl="1" marL="914400" algn="l">
              <a:lnSpc>
                <a:spcPct val="90000"/>
              </a:lnSpc>
              <a:spcBef>
                <a:spcPts val="1200"/>
              </a:spcBef>
              <a:spcAft>
                <a:spcPts val="0"/>
              </a:spcAft>
              <a:buClr>
                <a:schemeClr val="dk1"/>
              </a:buClr>
              <a:buSzPts val="1400"/>
              <a:buNone/>
              <a:defRPr sz="1400"/>
            </a:lvl2pPr>
            <a:lvl3pPr indent="-228600" lvl="2" marL="1371600" algn="l">
              <a:lnSpc>
                <a:spcPct val="90000"/>
              </a:lnSpc>
              <a:spcBef>
                <a:spcPts val="800"/>
              </a:spcBef>
              <a:spcAft>
                <a:spcPts val="0"/>
              </a:spcAft>
              <a:buClr>
                <a:schemeClr val="dk1"/>
              </a:buClr>
              <a:buSzPts val="1200"/>
              <a:buNone/>
              <a:defRPr sz="1200"/>
            </a:lvl3pPr>
            <a:lvl4pPr indent="-228600" lvl="3" marL="1828800" algn="l">
              <a:lnSpc>
                <a:spcPct val="90000"/>
              </a:lnSpc>
              <a:spcBef>
                <a:spcPts val="600"/>
              </a:spcBef>
              <a:spcAft>
                <a:spcPts val="0"/>
              </a:spcAft>
              <a:buClr>
                <a:schemeClr val="dk1"/>
              </a:buClr>
              <a:buSzPts val="1000"/>
              <a:buNone/>
              <a:defRPr sz="1000"/>
            </a:lvl4pPr>
            <a:lvl5pPr indent="-228600" lvl="4" marL="2286000" algn="l">
              <a:lnSpc>
                <a:spcPct val="90000"/>
              </a:lnSpc>
              <a:spcBef>
                <a:spcPts val="600"/>
              </a:spcBef>
              <a:spcAft>
                <a:spcPts val="0"/>
              </a:spcAft>
              <a:buClr>
                <a:schemeClr val="dk1"/>
              </a:buClr>
              <a:buSzPts val="1000"/>
              <a:buNone/>
              <a:defRPr sz="1000"/>
            </a:lvl5pPr>
            <a:lvl6pPr indent="-228600" lvl="5" marL="2743200" algn="l">
              <a:lnSpc>
                <a:spcPct val="90000"/>
              </a:lnSpc>
              <a:spcBef>
                <a:spcPts val="600"/>
              </a:spcBef>
              <a:spcAft>
                <a:spcPts val="0"/>
              </a:spcAft>
              <a:buClr>
                <a:schemeClr val="dk1"/>
              </a:buClr>
              <a:buSzPts val="1000"/>
              <a:buNone/>
              <a:defRPr sz="1000"/>
            </a:lvl6pPr>
            <a:lvl7pPr indent="-228600" lvl="6" marL="3200400" algn="l">
              <a:lnSpc>
                <a:spcPct val="90000"/>
              </a:lnSpc>
              <a:spcBef>
                <a:spcPts val="600"/>
              </a:spcBef>
              <a:spcAft>
                <a:spcPts val="0"/>
              </a:spcAft>
              <a:buClr>
                <a:schemeClr val="dk1"/>
              </a:buClr>
              <a:buSzPts val="1000"/>
              <a:buNone/>
              <a:defRPr sz="1000"/>
            </a:lvl7pPr>
            <a:lvl8pPr indent="-228600" lvl="7" marL="3657600" algn="l">
              <a:lnSpc>
                <a:spcPct val="90000"/>
              </a:lnSpc>
              <a:spcBef>
                <a:spcPts val="600"/>
              </a:spcBef>
              <a:spcAft>
                <a:spcPts val="0"/>
              </a:spcAft>
              <a:buClr>
                <a:schemeClr val="dk1"/>
              </a:buClr>
              <a:buSzPts val="1000"/>
              <a:buNone/>
              <a:defRPr sz="1000"/>
            </a:lvl8pPr>
            <a:lvl9pPr indent="-228600" lvl="8" marL="4114800" algn="l">
              <a:lnSpc>
                <a:spcPct val="90000"/>
              </a:lnSpc>
              <a:spcBef>
                <a:spcPts val="600"/>
              </a:spcBef>
              <a:spcAft>
                <a:spcPts val="0"/>
              </a:spcAft>
              <a:buClr>
                <a:schemeClr val="dk1"/>
              </a:buClr>
              <a:buSzPts val="1000"/>
              <a:buNone/>
              <a:defRPr sz="1000"/>
            </a:lvl9pPr>
          </a:lstStyle>
          <a:p/>
        </p:txBody>
      </p:sp>
      <p:sp>
        <p:nvSpPr>
          <p:cNvPr id="59" name="Google Shape;59;p14"/>
          <p:cNvSpPr txBox="1"/>
          <p:nvPr>
            <p:ph idx="10" type="dt"/>
          </p:nvPr>
        </p:nvSpPr>
        <p:spPr>
          <a:xfrm rot="-5400000">
            <a:off x="11330276" y="5888275"/>
            <a:ext cx="883759" cy="28073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4"/>
          <p:cNvSpPr txBox="1"/>
          <p:nvPr>
            <p:ph idx="11" type="ftr"/>
          </p:nvPr>
        </p:nvSpPr>
        <p:spPr>
          <a:xfrm rot="-5400000">
            <a:off x="9202187" y="2794728"/>
            <a:ext cx="5139936" cy="28073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14"/>
          <p:cNvSpPr txBox="1"/>
          <p:nvPr>
            <p:ph idx="12" type="sldNum"/>
          </p:nvPr>
        </p:nvSpPr>
        <p:spPr>
          <a:xfrm>
            <a:off x="313321" y="6268940"/>
            <a:ext cx="722377" cy="20158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bg>
      <p:bgPr>
        <a:blipFill>
          <a:blip r:embed="rId2">
            <a:alphaModFix/>
          </a:blip>
          <a:stretch>
            <a:fillRect/>
          </a:stretch>
        </a:blipFill>
      </p:bgPr>
    </p:bg>
    <p:spTree>
      <p:nvGrpSpPr>
        <p:cNvPr id="62" name="Shape 62"/>
        <p:cNvGrpSpPr/>
        <p:nvPr/>
      </p:nvGrpSpPr>
      <p:grpSpPr>
        <a:xfrm>
          <a:off x="0" y="0"/>
          <a:ext cx="0" cy="0"/>
          <a:chOff x="0" y="0"/>
          <a:chExt cx="0" cy="0"/>
        </a:xfrm>
      </p:grpSpPr>
      <p:sp>
        <p:nvSpPr>
          <p:cNvPr id="63" name="Google Shape;63;p15"/>
          <p:cNvSpPr/>
          <p:nvPr/>
        </p:nvSpPr>
        <p:spPr>
          <a:xfrm>
            <a:off x="0" y="0"/>
            <a:ext cx="6096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4" name="Google Shape;64;p15"/>
          <p:cNvSpPr txBox="1"/>
          <p:nvPr>
            <p:ph type="title"/>
          </p:nvPr>
        </p:nvSpPr>
        <p:spPr>
          <a:xfrm>
            <a:off x="6556248" y="384048"/>
            <a:ext cx="4800600" cy="18288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chemeClr val="lt1"/>
              </a:buClr>
              <a:buSzPts val="4400"/>
              <a:buFont typeface="Calibri"/>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descr="An empty placeholder to add an image. Click on the placeholder and select the image that you wish to add" id="65" name="Google Shape;65;p15"/>
          <p:cNvSpPr/>
          <p:nvPr>
            <p:ph idx="2" type="pic"/>
          </p:nvPr>
        </p:nvSpPr>
        <p:spPr>
          <a:xfrm>
            <a:off x="0" y="0"/>
            <a:ext cx="6096000" cy="6858000"/>
          </a:xfrm>
          <a:prstGeom prst="rect">
            <a:avLst/>
          </a:prstGeom>
          <a:noFill/>
          <a:ln>
            <a:noFill/>
          </a:ln>
        </p:spPr>
        <p:txBody>
          <a:bodyPr anchorCtr="0" anchor="t" bIns="45700" lIns="91425" spcFirstLastPara="1" rIns="91425" wrap="square" tIns="457200">
            <a:normAutofit/>
          </a:bodyPr>
          <a:lstStyle>
            <a:lvl1pPr lvl="0" marR="0" rtl="0" algn="ctr">
              <a:lnSpc>
                <a:spcPct val="90000"/>
              </a:lnSpc>
              <a:spcBef>
                <a:spcPts val="1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12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6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6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6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6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6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6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6" name="Google Shape;66;p15"/>
          <p:cNvSpPr txBox="1"/>
          <p:nvPr>
            <p:ph idx="1" type="body"/>
          </p:nvPr>
        </p:nvSpPr>
        <p:spPr>
          <a:xfrm>
            <a:off x="6556249" y="2240280"/>
            <a:ext cx="4799140" cy="18288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Clr>
                <a:schemeClr val="dk1"/>
              </a:buClr>
              <a:buSzPts val="2000"/>
              <a:buNone/>
              <a:defRPr sz="2000"/>
            </a:lvl1pPr>
            <a:lvl2pPr indent="-228600" lvl="1" marL="914400" algn="l">
              <a:lnSpc>
                <a:spcPct val="90000"/>
              </a:lnSpc>
              <a:spcBef>
                <a:spcPts val="1200"/>
              </a:spcBef>
              <a:spcAft>
                <a:spcPts val="0"/>
              </a:spcAft>
              <a:buClr>
                <a:schemeClr val="dk1"/>
              </a:buClr>
              <a:buSzPts val="1400"/>
              <a:buNone/>
              <a:defRPr sz="1400"/>
            </a:lvl2pPr>
            <a:lvl3pPr indent="-228600" lvl="2" marL="1371600" algn="l">
              <a:lnSpc>
                <a:spcPct val="90000"/>
              </a:lnSpc>
              <a:spcBef>
                <a:spcPts val="800"/>
              </a:spcBef>
              <a:spcAft>
                <a:spcPts val="0"/>
              </a:spcAft>
              <a:buClr>
                <a:schemeClr val="dk1"/>
              </a:buClr>
              <a:buSzPts val="1200"/>
              <a:buNone/>
              <a:defRPr sz="1200"/>
            </a:lvl3pPr>
            <a:lvl4pPr indent="-228600" lvl="3" marL="1828800" algn="l">
              <a:lnSpc>
                <a:spcPct val="90000"/>
              </a:lnSpc>
              <a:spcBef>
                <a:spcPts val="600"/>
              </a:spcBef>
              <a:spcAft>
                <a:spcPts val="0"/>
              </a:spcAft>
              <a:buClr>
                <a:schemeClr val="dk1"/>
              </a:buClr>
              <a:buSzPts val="1000"/>
              <a:buNone/>
              <a:defRPr sz="1000"/>
            </a:lvl4pPr>
            <a:lvl5pPr indent="-228600" lvl="4" marL="2286000" algn="l">
              <a:lnSpc>
                <a:spcPct val="90000"/>
              </a:lnSpc>
              <a:spcBef>
                <a:spcPts val="600"/>
              </a:spcBef>
              <a:spcAft>
                <a:spcPts val="0"/>
              </a:spcAft>
              <a:buClr>
                <a:schemeClr val="dk1"/>
              </a:buClr>
              <a:buSzPts val="1000"/>
              <a:buNone/>
              <a:defRPr sz="1000"/>
            </a:lvl5pPr>
            <a:lvl6pPr indent="-228600" lvl="5" marL="2743200" algn="l">
              <a:lnSpc>
                <a:spcPct val="90000"/>
              </a:lnSpc>
              <a:spcBef>
                <a:spcPts val="600"/>
              </a:spcBef>
              <a:spcAft>
                <a:spcPts val="0"/>
              </a:spcAft>
              <a:buClr>
                <a:schemeClr val="dk1"/>
              </a:buClr>
              <a:buSzPts val="1000"/>
              <a:buNone/>
              <a:defRPr sz="1000"/>
            </a:lvl6pPr>
            <a:lvl7pPr indent="-228600" lvl="6" marL="3200400" algn="l">
              <a:lnSpc>
                <a:spcPct val="90000"/>
              </a:lnSpc>
              <a:spcBef>
                <a:spcPts val="600"/>
              </a:spcBef>
              <a:spcAft>
                <a:spcPts val="0"/>
              </a:spcAft>
              <a:buClr>
                <a:schemeClr val="dk1"/>
              </a:buClr>
              <a:buSzPts val="1000"/>
              <a:buNone/>
              <a:defRPr sz="1000"/>
            </a:lvl7pPr>
            <a:lvl8pPr indent="-228600" lvl="7" marL="3657600" algn="l">
              <a:lnSpc>
                <a:spcPct val="90000"/>
              </a:lnSpc>
              <a:spcBef>
                <a:spcPts val="600"/>
              </a:spcBef>
              <a:spcAft>
                <a:spcPts val="0"/>
              </a:spcAft>
              <a:buClr>
                <a:schemeClr val="dk1"/>
              </a:buClr>
              <a:buSzPts val="1000"/>
              <a:buNone/>
              <a:defRPr sz="1000"/>
            </a:lvl8pPr>
            <a:lvl9pPr indent="-228600" lvl="8" marL="4114800" algn="l">
              <a:lnSpc>
                <a:spcPct val="90000"/>
              </a:lnSpc>
              <a:spcBef>
                <a:spcPts val="600"/>
              </a:spcBef>
              <a:spcAft>
                <a:spcPts val="0"/>
              </a:spcAft>
              <a:buClr>
                <a:schemeClr val="dk1"/>
              </a:buClr>
              <a:buSzPts val="1000"/>
              <a:buNone/>
              <a:defRPr sz="10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6"/>
          <p:cNvSpPr txBox="1"/>
          <p:nvPr>
            <p:ph type="title"/>
          </p:nvPr>
        </p:nvSpPr>
        <p:spPr>
          <a:xfrm>
            <a:off x="1981200" y="381000"/>
            <a:ext cx="9372600" cy="1295400"/>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00778D"/>
              </a:buClr>
              <a:buSzPts val="4400"/>
              <a:buFont typeface="Calibri"/>
              <a:buNone/>
              <a:defRPr b="0" i="0" sz="4400" u="none" cap="none" strike="noStrike">
                <a:solidFill>
                  <a:srgbClr val="00778D"/>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
          <p:cNvSpPr txBox="1"/>
          <p:nvPr>
            <p:ph idx="1" type="body"/>
          </p:nvPr>
        </p:nvSpPr>
        <p:spPr>
          <a:xfrm>
            <a:off x="1981200" y="1987419"/>
            <a:ext cx="9372600" cy="4483101"/>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90000"/>
              </a:lnSpc>
              <a:spcBef>
                <a:spcPts val="12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90000"/>
              </a:lnSpc>
              <a:spcBef>
                <a:spcPts val="6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90000"/>
              </a:lnSpc>
              <a:spcBef>
                <a:spcPts val="6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90000"/>
              </a:lnSpc>
              <a:spcBef>
                <a:spcPts val="6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90000"/>
              </a:lnSpc>
              <a:spcBef>
                <a:spcPts val="6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90000"/>
              </a:lnSpc>
              <a:spcBef>
                <a:spcPts val="6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90000"/>
              </a:lnSpc>
              <a:spcBef>
                <a:spcPts val="6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2" name="Google Shape;12;p6"/>
          <p:cNvSpPr txBox="1"/>
          <p:nvPr>
            <p:ph idx="10" type="dt"/>
          </p:nvPr>
        </p:nvSpPr>
        <p:spPr>
          <a:xfrm rot="-5400000">
            <a:off x="11330276" y="5888275"/>
            <a:ext cx="883759" cy="280731"/>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595959"/>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6"/>
          <p:cNvSpPr txBox="1"/>
          <p:nvPr>
            <p:ph idx="11" type="ftr"/>
          </p:nvPr>
        </p:nvSpPr>
        <p:spPr>
          <a:xfrm rot="-5400000">
            <a:off x="9202187" y="2794728"/>
            <a:ext cx="5139936" cy="28073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595959"/>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6"/>
          <p:cNvSpPr txBox="1"/>
          <p:nvPr>
            <p:ph idx="12" type="sldNum"/>
          </p:nvPr>
        </p:nvSpPr>
        <p:spPr>
          <a:xfrm>
            <a:off x="313321" y="6268940"/>
            <a:ext cx="722377" cy="20158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rgbClr val="595959"/>
                </a:solidFill>
                <a:latin typeface="Calibri"/>
                <a:ea typeface="Calibri"/>
                <a:cs typeface="Calibri"/>
                <a:sym typeface="Calibri"/>
              </a:defRPr>
            </a:lvl1pPr>
            <a:lvl2pPr indent="0" lvl="1" marL="0" marR="0" rtl="0" algn="l">
              <a:spcBef>
                <a:spcPts val="0"/>
              </a:spcBef>
              <a:buNone/>
              <a:defRPr b="0" i="0" sz="1200" u="none" cap="none" strike="noStrike">
                <a:solidFill>
                  <a:srgbClr val="595959"/>
                </a:solidFill>
                <a:latin typeface="Calibri"/>
                <a:ea typeface="Calibri"/>
                <a:cs typeface="Calibri"/>
                <a:sym typeface="Calibri"/>
              </a:defRPr>
            </a:lvl2pPr>
            <a:lvl3pPr indent="0" lvl="2" marL="0" marR="0" rtl="0" algn="l">
              <a:spcBef>
                <a:spcPts val="0"/>
              </a:spcBef>
              <a:buNone/>
              <a:defRPr b="0" i="0" sz="1200" u="none" cap="none" strike="noStrike">
                <a:solidFill>
                  <a:srgbClr val="595959"/>
                </a:solidFill>
                <a:latin typeface="Calibri"/>
                <a:ea typeface="Calibri"/>
                <a:cs typeface="Calibri"/>
                <a:sym typeface="Calibri"/>
              </a:defRPr>
            </a:lvl3pPr>
            <a:lvl4pPr indent="0" lvl="3" marL="0" marR="0" rtl="0" algn="l">
              <a:spcBef>
                <a:spcPts val="0"/>
              </a:spcBef>
              <a:buNone/>
              <a:defRPr b="0" i="0" sz="1200" u="none" cap="none" strike="noStrike">
                <a:solidFill>
                  <a:srgbClr val="595959"/>
                </a:solidFill>
                <a:latin typeface="Calibri"/>
                <a:ea typeface="Calibri"/>
                <a:cs typeface="Calibri"/>
                <a:sym typeface="Calibri"/>
              </a:defRPr>
            </a:lvl4pPr>
            <a:lvl5pPr indent="0" lvl="4" marL="0" marR="0" rtl="0" algn="l">
              <a:spcBef>
                <a:spcPts val="0"/>
              </a:spcBef>
              <a:buNone/>
              <a:defRPr b="0" i="0" sz="1200" u="none" cap="none" strike="noStrike">
                <a:solidFill>
                  <a:srgbClr val="595959"/>
                </a:solidFill>
                <a:latin typeface="Calibri"/>
                <a:ea typeface="Calibri"/>
                <a:cs typeface="Calibri"/>
                <a:sym typeface="Calibri"/>
              </a:defRPr>
            </a:lvl5pPr>
            <a:lvl6pPr indent="0" lvl="5" marL="0" marR="0" rtl="0" algn="l">
              <a:spcBef>
                <a:spcPts val="0"/>
              </a:spcBef>
              <a:buNone/>
              <a:defRPr b="0" i="0" sz="1200" u="none" cap="none" strike="noStrike">
                <a:solidFill>
                  <a:srgbClr val="595959"/>
                </a:solidFill>
                <a:latin typeface="Calibri"/>
                <a:ea typeface="Calibri"/>
                <a:cs typeface="Calibri"/>
                <a:sym typeface="Calibri"/>
              </a:defRPr>
            </a:lvl6pPr>
            <a:lvl7pPr indent="0" lvl="6" marL="0" marR="0" rtl="0" algn="l">
              <a:spcBef>
                <a:spcPts val="0"/>
              </a:spcBef>
              <a:buNone/>
              <a:defRPr b="0" i="0" sz="1200" u="none" cap="none" strike="noStrike">
                <a:solidFill>
                  <a:srgbClr val="595959"/>
                </a:solidFill>
                <a:latin typeface="Calibri"/>
                <a:ea typeface="Calibri"/>
                <a:cs typeface="Calibri"/>
                <a:sym typeface="Calibri"/>
              </a:defRPr>
            </a:lvl7pPr>
            <a:lvl8pPr indent="0" lvl="7" marL="0" marR="0" rtl="0" algn="l">
              <a:spcBef>
                <a:spcPts val="0"/>
              </a:spcBef>
              <a:buNone/>
              <a:defRPr b="0" i="0" sz="1200" u="none" cap="none" strike="noStrike">
                <a:solidFill>
                  <a:srgbClr val="595959"/>
                </a:solidFill>
                <a:latin typeface="Calibri"/>
                <a:ea typeface="Calibri"/>
                <a:cs typeface="Calibri"/>
                <a:sym typeface="Calibri"/>
              </a:defRPr>
            </a:lvl8pPr>
            <a:lvl9pPr indent="0" lvl="8" marL="0" marR="0" rtl="0" algn="l">
              <a:spcBef>
                <a:spcPts val="0"/>
              </a:spcBef>
              <a:buNone/>
              <a:defRPr b="0" i="0" sz="1200" u="none" cap="none" strike="noStrike">
                <a:solidFill>
                  <a:srgbClr val="595959"/>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6.png"/><Relationship Id="rId4" Type="http://schemas.openxmlformats.org/officeDocument/2006/relationships/image" Target="../media/image4.png"/><Relationship Id="rId5"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comments" Target="../comments/comment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8.png"/><Relationship Id="rId5" Type="http://schemas.openxmlformats.org/officeDocument/2006/relationships/hyperlink" Target="https://inclusivetechnologies.org/" TargetMode="External"/><Relationship Id="rId6" Type="http://schemas.openxmlformats.org/officeDocument/2006/relationships/hyperlink" Target="http://marcsmobility.co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19.png"/><Relationship Id="rId5"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jpg"/><Relationship Id="rId4" Type="http://schemas.openxmlformats.org/officeDocument/2006/relationships/image" Target="../media/image17.jpg"/><Relationship Id="rId5" Type="http://schemas.openxmlformats.org/officeDocument/2006/relationships/image" Target="../media/image33.jpg"/><Relationship Id="rId6"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jpg"/><Relationship Id="rId4" Type="http://schemas.openxmlformats.org/officeDocument/2006/relationships/image" Target="../media/image21.jpg"/><Relationship Id="rId5" Type="http://schemas.openxmlformats.org/officeDocument/2006/relationships/image" Target="../media/image37.jpg"/><Relationship Id="rId6" Type="http://schemas.openxmlformats.org/officeDocument/2006/relationships/image" Target="../media/image23.jpg"/><Relationship Id="rId7"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6.jpg"/><Relationship Id="rId4" Type="http://schemas.openxmlformats.org/officeDocument/2006/relationships/image" Target="../media/image30.png"/><Relationship Id="rId5"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www.wirelessrerc.org/sites/default/files/publications/sunspot_2019-01_final_use_of_mobile_phones_by_individuals_with_disabilities_2017-2018.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1.png"/><Relationship Id="rId4" Type="http://schemas.openxmlformats.org/officeDocument/2006/relationships/image" Target="../media/image43.png"/><Relationship Id="rId5"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0.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
          <p:cNvSpPr txBox="1"/>
          <p:nvPr>
            <p:ph type="ctrTitle"/>
          </p:nvPr>
        </p:nvSpPr>
        <p:spPr>
          <a:xfrm>
            <a:off x="342750" y="300078"/>
            <a:ext cx="6951000" cy="1574700"/>
          </a:xfrm>
          <a:prstGeom prst="rect">
            <a:avLst/>
          </a:prstGeom>
          <a:noFill/>
          <a:ln>
            <a:noFill/>
          </a:ln>
        </p:spPr>
        <p:txBody>
          <a:bodyPr anchorCtr="0" anchor="b" bIns="45700" lIns="91425" spcFirstLastPara="1" rIns="91425" wrap="square" tIns="45700">
            <a:normAutofit/>
          </a:bodyPr>
          <a:lstStyle/>
          <a:p>
            <a:pPr indent="0" lvl="0" marL="0" rtl="0" algn="l">
              <a:lnSpc>
                <a:spcPct val="75000"/>
              </a:lnSpc>
              <a:spcBef>
                <a:spcPts val="0"/>
              </a:spcBef>
              <a:spcAft>
                <a:spcPts val="0"/>
              </a:spcAft>
              <a:buClr>
                <a:schemeClr val="lt1"/>
              </a:buClr>
              <a:buSzPts val="6000"/>
              <a:buFont typeface="Calibri"/>
              <a:buNone/>
            </a:pPr>
            <a:r>
              <a:rPr lang="en-US" sz="6000"/>
              <a:t>U</a:t>
            </a:r>
            <a:r>
              <a:rPr lang="en-US" sz="6000"/>
              <a:t>CPLA DREAM TEAM</a:t>
            </a:r>
            <a:br>
              <a:rPr lang="en-US" sz="6000"/>
            </a:br>
            <a:r>
              <a:rPr lang="en-US" sz="6000"/>
              <a:t>ABSTRACT CONCEPTS</a:t>
            </a:r>
            <a:endParaRPr sz="6000"/>
          </a:p>
        </p:txBody>
      </p:sp>
      <p:sp>
        <p:nvSpPr>
          <p:cNvPr id="84" name="Google Shape;84;p1"/>
          <p:cNvSpPr txBox="1"/>
          <p:nvPr>
            <p:ph idx="1" type="subTitle"/>
          </p:nvPr>
        </p:nvSpPr>
        <p:spPr>
          <a:xfrm>
            <a:off x="342750" y="1874775"/>
            <a:ext cx="3419400" cy="567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Hackaday Prize 2020</a:t>
            </a:r>
            <a:endParaRPr/>
          </a:p>
        </p:txBody>
      </p:sp>
      <p:pic>
        <p:nvPicPr>
          <p:cNvPr id="85" name="Google Shape;85;p1"/>
          <p:cNvPicPr preferRelativeResize="0"/>
          <p:nvPr/>
        </p:nvPicPr>
        <p:blipFill>
          <a:blip r:embed="rId3">
            <a:alphaModFix/>
          </a:blip>
          <a:stretch>
            <a:fillRect/>
          </a:stretch>
        </p:blipFill>
        <p:spPr>
          <a:xfrm>
            <a:off x="342750" y="2631030"/>
            <a:ext cx="4419603" cy="1949198"/>
          </a:xfrm>
          <a:prstGeom prst="rect">
            <a:avLst/>
          </a:prstGeom>
          <a:noFill/>
          <a:ln>
            <a:noFill/>
          </a:ln>
        </p:spPr>
      </p:pic>
      <p:pic>
        <p:nvPicPr>
          <p:cNvPr id="86" name="Google Shape;86;p1"/>
          <p:cNvPicPr preferRelativeResize="0"/>
          <p:nvPr/>
        </p:nvPicPr>
        <p:blipFill>
          <a:blip r:embed="rId4">
            <a:alphaModFix/>
          </a:blip>
          <a:stretch>
            <a:fillRect/>
          </a:stretch>
        </p:blipFill>
        <p:spPr>
          <a:xfrm>
            <a:off x="741675" y="5146500"/>
            <a:ext cx="5354325" cy="951875"/>
          </a:xfrm>
          <a:prstGeom prst="rect">
            <a:avLst/>
          </a:prstGeom>
          <a:noFill/>
          <a:ln>
            <a:noFill/>
          </a:ln>
        </p:spPr>
      </p:pic>
      <p:pic>
        <p:nvPicPr>
          <p:cNvPr id="87" name="Google Shape;87;p1"/>
          <p:cNvPicPr preferRelativeResize="0"/>
          <p:nvPr/>
        </p:nvPicPr>
        <p:blipFill>
          <a:blip r:embed="rId5">
            <a:alphaModFix/>
          </a:blip>
          <a:stretch>
            <a:fillRect/>
          </a:stretch>
        </p:blipFill>
        <p:spPr>
          <a:xfrm>
            <a:off x="4354550" y="2253818"/>
            <a:ext cx="1566900" cy="117518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4"/>
          <p:cNvSpPr txBox="1"/>
          <p:nvPr>
            <p:ph type="title"/>
          </p:nvPr>
        </p:nvSpPr>
        <p:spPr>
          <a:xfrm>
            <a:off x="1981200" y="381000"/>
            <a:ext cx="8439000" cy="6597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00778D"/>
              </a:buClr>
              <a:buSzPts val="4400"/>
              <a:buFont typeface="Calibri"/>
              <a:buNone/>
            </a:pPr>
            <a:r>
              <a:rPr lang="en-US"/>
              <a:t>TURNING THE PAGE</a:t>
            </a:r>
            <a:endParaRPr/>
          </a:p>
        </p:txBody>
      </p:sp>
      <p:sp>
        <p:nvSpPr>
          <p:cNvPr id="153" name="Google Shape;153;p4"/>
          <p:cNvSpPr txBox="1"/>
          <p:nvPr>
            <p:ph idx="1" type="body"/>
          </p:nvPr>
        </p:nvSpPr>
        <p:spPr>
          <a:xfrm>
            <a:off x="1981200" y="1040700"/>
            <a:ext cx="9132900" cy="8304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chemeClr val="dk1"/>
              </a:buClr>
              <a:buSzPts val="2040"/>
              <a:buNone/>
            </a:pPr>
            <a:r>
              <a:rPr lang="en-US" sz="2040"/>
              <a:t>A low power displays shows what each button will currently do. In this example pushing the next page button</a:t>
            </a:r>
            <a:endParaRPr/>
          </a:p>
        </p:txBody>
      </p:sp>
      <p:sp>
        <p:nvSpPr>
          <p:cNvPr id="154" name="Google Shape;154;p4"/>
          <p:cNvSpPr txBox="1"/>
          <p:nvPr>
            <p:ph idx="3" type="body"/>
          </p:nvPr>
        </p:nvSpPr>
        <p:spPr>
          <a:xfrm>
            <a:off x="5205750" y="1369050"/>
            <a:ext cx="5900400" cy="440400"/>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chemeClr val="dk1"/>
              </a:buClr>
              <a:buSzPts val="2040"/>
              <a:buNone/>
            </a:pPr>
            <a:r>
              <a:rPr lang="en-US" sz="2040"/>
              <a:t>shows </a:t>
            </a:r>
            <a:r>
              <a:rPr lang="en-US" sz="2040"/>
              <a:t>another page of functions for each button.</a:t>
            </a:r>
            <a:endParaRPr/>
          </a:p>
        </p:txBody>
      </p:sp>
      <p:pic>
        <p:nvPicPr>
          <p:cNvPr id="155" name="Google Shape;155;p4"/>
          <p:cNvPicPr preferRelativeResize="0"/>
          <p:nvPr/>
        </p:nvPicPr>
        <p:blipFill>
          <a:blip r:embed="rId3">
            <a:alphaModFix/>
          </a:blip>
          <a:stretch>
            <a:fillRect/>
          </a:stretch>
        </p:blipFill>
        <p:spPr>
          <a:xfrm>
            <a:off x="3508550" y="2214900"/>
            <a:ext cx="5621000" cy="4242825"/>
          </a:xfrm>
          <a:prstGeom prst="rect">
            <a:avLst/>
          </a:prstGeom>
          <a:noFill/>
          <a:ln>
            <a:noFill/>
          </a:ln>
        </p:spPr>
      </p:pic>
      <p:pic>
        <p:nvPicPr>
          <p:cNvPr id="156" name="Google Shape;156;p4"/>
          <p:cNvPicPr preferRelativeResize="0"/>
          <p:nvPr/>
        </p:nvPicPr>
        <p:blipFill>
          <a:blip r:embed="rId4">
            <a:alphaModFix/>
          </a:blip>
          <a:stretch>
            <a:fillRect/>
          </a:stretch>
        </p:blipFill>
        <p:spPr>
          <a:xfrm>
            <a:off x="3470450" y="2214900"/>
            <a:ext cx="6340300" cy="5565150"/>
          </a:xfrm>
          <a:prstGeom prst="rect">
            <a:avLst/>
          </a:prstGeom>
          <a:noFill/>
          <a:ln>
            <a:noFill/>
          </a:ln>
        </p:spPr>
      </p:pic>
      <p:pic>
        <p:nvPicPr>
          <p:cNvPr id="157" name="Google Shape;157;p4"/>
          <p:cNvPicPr preferRelativeResize="0"/>
          <p:nvPr>
            <p:ph idx="4" type="body"/>
          </p:nvPr>
        </p:nvPicPr>
        <p:blipFill rotWithShape="1">
          <a:blip r:embed="rId5">
            <a:alphaModFix/>
          </a:blip>
          <a:srcRect b="0" l="0" r="0" t="0"/>
          <a:stretch/>
        </p:blipFill>
        <p:spPr>
          <a:xfrm>
            <a:off x="3470442" y="2214904"/>
            <a:ext cx="5621100" cy="4242600"/>
          </a:xfrm>
          <a:prstGeom prst="rect">
            <a:avLst/>
          </a:prstGeom>
          <a:noFill/>
          <a:ln>
            <a:noFill/>
          </a:ln>
        </p:spPr>
      </p:pic>
      <p:sp>
        <p:nvSpPr>
          <p:cNvPr id="158" name="Google Shape;158;p4"/>
          <p:cNvSpPr txBox="1"/>
          <p:nvPr/>
        </p:nvSpPr>
        <p:spPr>
          <a:xfrm>
            <a:off x="3886200" y="1733550"/>
            <a:ext cx="4419600" cy="4404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None/>
            </a:pPr>
            <a:r>
              <a:rPr b="1" lang="en-US" sz="2040">
                <a:solidFill>
                  <a:schemeClr val="dk1"/>
                </a:solidFill>
                <a:latin typeface="Calibri"/>
                <a:ea typeface="Calibri"/>
                <a:cs typeface="Calibri"/>
                <a:sym typeface="Calibri"/>
              </a:rPr>
              <a:t>THE </a:t>
            </a:r>
            <a:r>
              <a:rPr b="1" lang="en-US" sz="2040">
                <a:solidFill>
                  <a:schemeClr val="dk1"/>
                </a:solidFill>
                <a:latin typeface="Calibri"/>
                <a:ea typeface="Calibri"/>
                <a:cs typeface="Calibri"/>
                <a:sym typeface="Calibri"/>
              </a:rPr>
              <a:t>POSSIBILITIES</a:t>
            </a:r>
            <a:r>
              <a:rPr b="1" lang="en-US" sz="2040">
                <a:solidFill>
                  <a:schemeClr val="dk1"/>
                </a:solidFill>
                <a:latin typeface="Calibri"/>
                <a:ea typeface="Calibri"/>
                <a:cs typeface="Calibri"/>
                <a:sym typeface="Calibri"/>
              </a:rPr>
              <a:t> ARE ENDLESS</a:t>
            </a:r>
            <a:endParaRPr b="1" sz="2400">
              <a:solidFill>
                <a:schemeClr val="dk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5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500"/>
                                        <p:tgtEl>
                                          <p:spTgt spid="157"/>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1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5"/>
          <p:cNvSpPr txBox="1"/>
          <p:nvPr>
            <p:ph type="title"/>
          </p:nvPr>
        </p:nvSpPr>
        <p:spPr>
          <a:xfrm>
            <a:off x="1981200" y="381000"/>
            <a:ext cx="9372600" cy="70485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00778D"/>
              </a:buClr>
              <a:buSzPts val="4400"/>
              <a:buFont typeface="Calibri"/>
              <a:buNone/>
            </a:pPr>
            <a:r>
              <a:rPr lang="en-US"/>
              <a:t>CUSTOMIZABLE AND EXPANDABLE</a:t>
            </a:r>
            <a:endParaRPr/>
          </a:p>
        </p:txBody>
      </p:sp>
      <p:pic>
        <p:nvPicPr>
          <p:cNvPr id="164" name="Google Shape;164;p5"/>
          <p:cNvPicPr preferRelativeResize="0"/>
          <p:nvPr/>
        </p:nvPicPr>
        <p:blipFill rotWithShape="1">
          <a:blip r:embed="rId4">
            <a:alphaModFix/>
          </a:blip>
          <a:srcRect b="0" l="0" r="0" t="0"/>
          <a:stretch/>
        </p:blipFill>
        <p:spPr>
          <a:xfrm>
            <a:off x="2767012" y="1085850"/>
            <a:ext cx="7800975" cy="53911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g8c438dfb91_1_34"/>
          <p:cNvSpPr txBox="1"/>
          <p:nvPr>
            <p:ph type="title"/>
          </p:nvPr>
        </p:nvSpPr>
        <p:spPr>
          <a:xfrm>
            <a:off x="1279400" y="257575"/>
            <a:ext cx="3140100" cy="590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VARIATION 1</a:t>
            </a:r>
            <a:endParaRPr/>
          </a:p>
        </p:txBody>
      </p:sp>
      <p:pic>
        <p:nvPicPr>
          <p:cNvPr id="171" name="Google Shape;171;g8c438dfb91_1_34"/>
          <p:cNvPicPr preferRelativeResize="0"/>
          <p:nvPr/>
        </p:nvPicPr>
        <p:blipFill>
          <a:blip r:embed="rId3">
            <a:alphaModFix/>
          </a:blip>
          <a:stretch>
            <a:fillRect/>
          </a:stretch>
        </p:blipFill>
        <p:spPr>
          <a:xfrm>
            <a:off x="2914650" y="257575"/>
            <a:ext cx="5420450" cy="6342851"/>
          </a:xfrm>
          <a:prstGeom prst="rect">
            <a:avLst/>
          </a:prstGeom>
          <a:noFill/>
          <a:ln>
            <a:noFill/>
          </a:ln>
        </p:spPr>
      </p:pic>
      <p:sp>
        <p:nvSpPr>
          <p:cNvPr id="172" name="Google Shape;172;g8c438dfb91_1_34"/>
          <p:cNvSpPr txBox="1"/>
          <p:nvPr/>
        </p:nvSpPr>
        <p:spPr>
          <a:xfrm>
            <a:off x="1107950" y="3254438"/>
            <a:ext cx="3909300" cy="12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Calibri"/>
                <a:ea typeface="Calibri"/>
                <a:cs typeface="Calibri"/>
                <a:sym typeface="Calibri"/>
              </a:rPr>
              <a:t>Display is main unit</a:t>
            </a:r>
            <a:endParaRPr sz="2000">
              <a:latin typeface="Calibri"/>
              <a:ea typeface="Calibri"/>
              <a:cs typeface="Calibri"/>
              <a:sym typeface="Calibri"/>
            </a:endParaRPr>
          </a:p>
          <a:p>
            <a:pPr indent="0" lvl="0" marL="0" rtl="0" algn="l">
              <a:spcBef>
                <a:spcPts val="0"/>
              </a:spcBef>
              <a:spcAft>
                <a:spcPts val="0"/>
              </a:spcAft>
              <a:buNone/>
            </a:pPr>
            <a:r>
              <a:rPr lang="en-US" sz="2000">
                <a:latin typeface="Calibri"/>
                <a:ea typeface="Calibri"/>
                <a:cs typeface="Calibri"/>
                <a:sym typeface="Calibri"/>
              </a:rPr>
              <a:t>Attach</a:t>
            </a:r>
            <a:r>
              <a:rPr lang="en-US" sz="2000">
                <a:latin typeface="Calibri"/>
                <a:ea typeface="Calibri"/>
                <a:cs typeface="Calibri"/>
                <a:sym typeface="Calibri"/>
              </a:rPr>
              <a:t> buttons, </a:t>
            </a:r>
            <a:r>
              <a:rPr lang="en-US" sz="2000">
                <a:latin typeface="Calibri"/>
                <a:ea typeface="Calibri"/>
                <a:cs typeface="Calibri"/>
                <a:sym typeface="Calibri"/>
              </a:rPr>
              <a:t>joystick</a:t>
            </a:r>
            <a:r>
              <a:rPr lang="en-US" sz="2000">
                <a:latin typeface="Calibri"/>
                <a:ea typeface="Calibri"/>
                <a:cs typeface="Calibri"/>
                <a:sym typeface="Calibri"/>
              </a:rPr>
              <a:t> or</a:t>
            </a:r>
            <a:br>
              <a:rPr lang="en-US" sz="2000">
                <a:latin typeface="Calibri"/>
                <a:ea typeface="Calibri"/>
                <a:cs typeface="Calibri"/>
                <a:sym typeface="Calibri"/>
              </a:rPr>
            </a:br>
            <a:r>
              <a:rPr lang="en-US" sz="2000">
                <a:latin typeface="Calibri"/>
                <a:ea typeface="Calibri"/>
                <a:cs typeface="Calibri"/>
                <a:sym typeface="Calibri"/>
              </a:rPr>
              <a:t>other input methods.</a:t>
            </a:r>
            <a:endParaRPr>
              <a:latin typeface="Calibri"/>
              <a:ea typeface="Calibri"/>
              <a:cs typeface="Calibri"/>
              <a:sym typeface="Calibri"/>
            </a:endParaRPr>
          </a:p>
        </p:txBody>
      </p:sp>
      <p:sp>
        <p:nvSpPr>
          <p:cNvPr id="173" name="Google Shape;173;g8c438dfb91_1_34"/>
          <p:cNvSpPr txBox="1"/>
          <p:nvPr/>
        </p:nvSpPr>
        <p:spPr>
          <a:xfrm>
            <a:off x="8496300" y="3007700"/>
            <a:ext cx="3000000" cy="178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chemeClr val="dk2"/>
                </a:solidFill>
                <a:latin typeface="Calibri"/>
                <a:ea typeface="Calibri"/>
                <a:cs typeface="Calibri"/>
                <a:sym typeface="Calibri"/>
              </a:rPr>
              <a:t>The buttons could have integrated displays</a:t>
            </a:r>
            <a:endParaRPr sz="2000">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US" sz="2000">
                <a:solidFill>
                  <a:schemeClr val="dk2"/>
                </a:solidFill>
                <a:latin typeface="Calibri"/>
                <a:ea typeface="Calibri"/>
                <a:cs typeface="Calibri"/>
                <a:sym typeface="Calibri"/>
              </a:rPr>
              <a:t>Smaller unit</a:t>
            </a:r>
            <a:endParaRPr sz="2000">
              <a:solidFill>
                <a:schemeClr val="dk2"/>
              </a:solidFill>
              <a:latin typeface="Calibri"/>
              <a:ea typeface="Calibri"/>
              <a:cs typeface="Calibri"/>
              <a:sym typeface="Calibri"/>
            </a:endParaRPr>
          </a:p>
          <a:p>
            <a:pPr indent="-355600" lvl="0" marL="457200" rtl="0" algn="l">
              <a:spcBef>
                <a:spcPts val="0"/>
              </a:spcBef>
              <a:spcAft>
                <a:spcPts val="0"/>
              </a:spcAft>
              <a:buClr>
                <a:schemeClr val="dk2"/>
              </a:buClr>
              <a:buSzPts val="2000"/>
              <a:buFont typeface="Calibri"/>
              <a:buChar char="●"/>
            </a:pPr>
            <a:r>
              <a:rPr lang="en-US" sz="2000">
                <a:solidFill>
                  <a:schemeClr val="dk2"/>
                </a:solidFill>
                <a:latin typeface="Calibri"/>
                <a:ea typeface="Calibri"/>
                <a:cs typeface="Calibri"/>
                <a:sym typeface="Calibri"/>
              </a:rPr>
              <a:t>Still could add other input methods</a:t>
            </a:r>
            <a:endParaRPr/>
          </a:p>
        </p:txBody>
      </p:sp>
      <p:sp>
        <p:nvSpPr>
          <p:cNvPr id="174" name="Google Shape;174;g8c438dfb91_1_34"/>
          <p:cNvSpPr txBox="1"/>
          <p:nvPr>
            <p:ph type="title"/>
          </p:nvPr>
        </p:nvSpPr>
        <p:spPr>
          <a:xfrm>
            <a:off x="8496300" y="257575"/>
            <a:ext cx="3140100" cy="590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VARIATION 2</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g8c438dfb91_1_0"/>
          <p:cNvSpPr txBox="1"/>
          <p:nvPr>
            <p:ph type="title"/>
          </p:nvPr>
        </p:nvSpPr>
        <p:spPr>
          <a:xfrm>
            <a:off x="609600" y="822950"/>
            <a:ext cx="9924900" cy="20118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00778D"/>
              </a:buClr>
              <a:buSzPts val="6600"/>
              <a:buFont typeface="Calibri"/>
              <a:buNone/>
            </a:pPr>
            <a:r>
              <a:rPr lang="en-US" sz="6400"/>
              <a:t>PROPOSAL</a:t>
            </a:r>
            <a:r>
              <a:rPr lang="en-US" sz="6400"/>
              <a:t> 2: JOYSTICKS FOR COMPUTER WORKSTATIONS</a:t>
            </a:r>
            <a:endParaRPr sz="64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g8c438dfb91_1_10"/>
          <p:cNvSpPr txBox="1"/>
          <p:nvPr>
            <p:ph type="title"/>
          </p:nvPr>
        </p:nvSpPr>
        <p:spPr>
          <a:xfrm>
            <a:off x="1981200" y="381000"/>
            <a:ext cx="9372600" cy="1295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Existing Joysticks</a:t>
            </a:r>
            <a:endParaRPr/>
          </a:p>
        </p:txBody>
      </p:sp>
      <p:sp>
        <p:nvSpPr>
          <p:cNvPr id="186" name="Google Shape;186;g8c438dfb91_1_10"/>
          <p:cNvSpPr txBox="1"/>
          <p:nvPr>
            <p:ph idx="1" type="body"/>
          </p:nvPr>
        </p:nvSpPr>
        <p:spPr>
          <a:xfrm>
            <a:off x="1981200" y="1679448"/>
            <a:ext cx="4572000" cy="830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Positives</a:t>
            </a:r>
            <a:endParaRPr/>
          </a:p>
        </p:txBody>
      </p:sp>
      <p:sp>
        <p:nvSpPr>
          <p:cNvPr id="187" name="Google Shape;187;g8c438dfb91_1_10"/>
          <p:cNvSpPr txBox="1"/>
          <p:nvPr>
            <p:ph idx="2" type="body"/>
          </p:nvPr>
        </p:nvSpPr>
        <p:spPr>
          <a:xfrm>
            <a:off x="1981200" y="2509935"/>
            <a:ext cx="4572000" cy="3967200"/>
          </a:xfrm>
          <a:prstGeom prst="rect">
            <a:avLst/>
          </a:prstGeom>
        </p:spPr>
        <p:txBody>
          <a:bodyPr anchorCtr="0" anchor="t" bIns="45700" lIns="91425" spcFirstLastPara="1" rIns="91425" wrap="square" tIns="45700">
            <a:noAutofit/>
          </a:bodyPr>
          <a:lstStyle/>
          <a:p>
            <a:pPr indent="-381000" lvl="0" marL="457200" rtl="0" algn="l">
              <a:spcBef>
                <a:spcPts val="0"/>
              </a:spcBef>
              <a:spcAft>
                <a:spcPts val="0"/>
              </a:spcAft>
              <a:buSzPts val="2400"/>
              <a:buChar char="▪"/>
            </a:pPr>
            <a:r>
              <a:rPr lang="en-US"/>
              <a:t>Familiarity </a:t>
            </a:r>
            <a:endParaRPr/>
          </a:p>
          <a:p>
            <a:pPr indent="-381000" lvl="0" marL="457200" rtl="0" algn="l">
              <a:spcBef>
                <a:spcPts val="0"/>
              </a:spcBef>
              <a:spcAft>
                <a:spcPts val="0"/>
              </a:spcAft>
              <a:buSzPts val="2400"/>
              <a:buChar char="▪"/>
            </a:pPr>
            <a:r>
              <a:rPr lang="en-US"/>
              <a:t>Compact design</a:t>
            </a:r>
            <a:endParaRPr/>
          </a:p>
        </p:txBody>
      </p:sp>
      <p:sp>
        <p:nvSpPr>
          <p:cNvPr id="188" name="Google Shape;188;g8c438dfb91_1_10"/>
          <p:cNvSpPr txBox="1"/>
          <p:nvPr>
            <p:ph idx="3" type="body"/>
          </p:nvPr>
        </p:nvSpPr>
        <p:spPr>
          <a:xfrm>
            <a:off x="6781800" y="1679448"/>
            <a:ext cx="4572000" cy="830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Negatives</a:t>
            </a:r>
            <a:endParaRPr/>
          </a:p>
        </p:txBody>
      </p:sp>
      <p:sp>
        <p:nvSpPr>
          <p:cNvPr id="189" name="Google Shape;189;g8c438dfb91_1_10"/>
          <p:cNvSpPr txBox="1"/>
          <p:nvPr>
            <p:ph idx="4" type="body"/>
          </p:nvPr>
        </p:nvSpPr>
        <p:spPr>
          <a:xfrm>
            <a:off x="6781788" y="2271685"/>
            <a:ext cx="4572000" cy="3967200"/>
          </a:xfrm>
          <a:prstGeom prst="rect">
            <a:avLst/>
          </a:prstGeom>
        </p:spPr>
        <p:txBody>
          <a:bodyPr anchorCtr="0" anchor="t" bIns="45700" lIns="91425" spcFirstLastPara="1" rIns="91425" wrap="square" tIns="45700">
            <a:noAutofit/>
          </a:bodyPr>
          <a:lstStyle/>
          <a:p>
            <a:pPr indent="-381000" lvl="0" marL="457200" rtl="0" algn="l">
              <a:spcBef>
                <a:spcPts val="1800"/>
              </a:spcBef>
              <a:spcAft>
                <a:spcPts val="0"/>
              </a:spcAft>
              <a:buSzPts val="2400"/>
              <a:buChar char="▪"/>
            </a:pPr>
            <a:r>
              <a:rPr lang="en-US"/>
              <a:t>Expensive</a:t>
            </a:r>
            <a:endParaRPr/>
          </a:p>
          <a:p>
            <a:pPr indent="-381000" lvl="0" marL="457200" rtl="0" algn="l">
              <a:spcBef>
                <a:spcPts val="0"/>
              </a:spcBef>
              <a:spcAft>
                <a:spcPts val="0"/>
              </a:spcAft>
              <a:buSzPts val="2400"/>
              <a:buChar char="▪"/>
            </a:pPr>
            <a:r>
              <a:rPr lang="en-US"/>
              <a:t>Limited options</a:t>
            </a:r>
            <a:endParaRPr/>
          </a:p>
        </p:txBody>
      </p:sp>
      <p:pic>
        <p:nvPicPr>
          <p:cNvPr id="190" name="Google Shape;190;g8c438dfb91_1_10"/>
          <p:cNvPicPr preferRelativeResize="0"/>
          <p:nvPr/>
        </p:nvPicPr>
        <p:blipFill rotWithShape="1">
          <a:blip r:embed="rId3">
            <a:alphaModFix/>
          </a:blip>
          <a:srcRect b="0" l="14507" r="0" t="0"/>
          <a:stretch/>
        </p:blipFill>
        <p:spPr>
          <a:xfrm>
            <a:off x="2288238" y="3808300"/>
            <a:ext cx="3058026" cy="2384550"/>
          </a:xfrm>
          <a:prstGeom prst="rect">
            <a:avLst/>
          </a:prstGeom>
          <a:noFill/>
          <a:ln>
            <a:noFill/>
          </a:ln>
        </p:spPr>
      </p:pic>
      <p:pic>
        <p:nvPicPr>
          <p:cNvPr id="191" name="Google Shape;191;g8c438dfb91_1_10"/>
          <p:cNvPicPr preferRelativeResize="0"/>
          <p:nvPr/>
        </p:nvPicPr>
        <p:blipFill>
          <a:blip r:embed="rId4">
            <a:alphaModFix/>
          </a:blip>
          <a:stretch>
            <a:fillRect/>
          </a:stretch>
        </p:blipFill>
        <p:spPr>
          <a:xfrm>
            <a:off x="7005638" y="3571875"/>
            <a:ext cx="3990975" cy="2667000"/>
          </a:xfrm>
          <a:prstGeom prst="rect">
            <a:avLst/>
          </a:prstGeom>
          <a:noFill/>
          <a:ln>
            <a:noFill/>
          </a:ln>
        </p:spPr>
      </p:pic>
      <p:sp>
        <p:nvSpPr>
          <p:cNvPr id="192" name="Google Shape;192;g8c438dfb91_1_10"/>
          <p:cNvSpPr txBox="1"/>
          <p:nvPr/>
        </p:nvSpPr>
        <p:spPr>
          <a:xfrm>
            <a:off x="8180700" y="6318275"/>
            <a:ext cx="22587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u="sng">
                <a:solidFill>
                  <a:schemeClr val="hlink"/>
                </a:solidFill>
                <a:hlinkClick r:id="rId5"/>
              </a:rPr>
              <a:t>https://inclusivetechnologies.org/</a:t>
            </a:r>
            <a:endParaRPr/>
          </a:p>
        </p:txBody>
      </p:sp>
      <p:sp>
        <p:nvSpPr>
          <p:cNvPr id="193" name="Google Shape;193;g8c438dfb91_1_10"/>
          <p:cNvSpPr txBox="1"/>
          <p:nvPr/>
        </p:nvSpPr>
        <p:spPr>
          <a:xfrm>
            <a:off x="9095100" y="5022875"/>
            <a:ext cx="2258700" cy="12954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500">
                <a:solidFill>
                  <a:srgbClr val="FF0000"/>
                </a:solidFill>
                <a:latin typeface="Calibri"/>
                <a:ea typeface="Calibri"/>
                <a:cs typeface="Calibri"/>
                <a:sym typeface="Calibri"/>
              </a:rPr>
              <a:t>$1195!!!</a:t>
            </a:r>
            <a:endParaRPr b="1" sz="2500">
              <a:solidFill>
                <a:srgbClr val="FF0000"/>
              </a:solidFill>
              <a:latin typeface="Calibri"/>
              <a:ea typeface="Calibri"/>
              <a:cs typeface="Calibri"/>
              <a:sym typeface="Calibri"/>
            </a:endParaRPr>
          </a:p>
        </p:txBody>
      </p:sp>
      <p:sp>
        <p:nvSpPr>
          <p:cNvPr id="194" name="Google Shape;194;g8c438dfb91_1_10"/>
          <p:cNvSpPr txBox="1"/>
          <p:nvPr/>
        </p:nvSpPr>
        <p:spPr>
          <a:xfrm>
            <a:off x="2317238" y="6318275"/>
            <a:ext cx="30000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u="sng">
                <a:solidFill>
                  <a:schemeClr val="hlink"/>
                </a:solidFill>
                <a:hlinkClick r:id="rId6"/>
              </a:rPr>
              <a:t>http://marcsmobility.com/</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g8c438dfb91_0_83"/>
          <p:cNvSpPr txBox="1"/>
          <p:nvPr>
            <p:ph type="title"/>
          </p:nvPr>
        </p:nvSpPr>
        <p:spPr>
          <a:xfrm>
            <a:off x="1981200" y="381000"/>
            <a:ext cx="9372600" cy="1295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APPROACH 1: DEVELOP LOW-COST JOYSTICK PROCESS</a:t>
            </a:r>
            <a:endParaRPr/>
          </a:p>
        </p:txBody>
      </p:sp>
      <p:sp>
        <p:nvSpPr>
          <p:cNvPr id="201" name="Google Shape;201;g8c438dfb91_0_83"/>
          <p:cNvSpPr txBox="1"/>
          <p:nvPr>
            <p:ph idx="1" type="body"/>
          </p:nvPr>
        </p:nvSpPr>
        <p:spPr>
          <a:xfrm>
            <a:off x="7611750" y="1777873"/>
            <a:ext cx="7609200" cy="2695800"/>
          </a:xfrm>
          <a:prstGeom prst="rect">
            <a:avLst/>
          </a:prstGeom>
        </p:spPr>
        <p:txBody>
          <a:bodyPr anchorCtr="0" anchor="t" bIns="45700" lIns="91425" spcFirstLastPara="1" rIns="91425" wrap="square" tIns="45700">
            <a:noAutofit/>
          </a:bodyPr>
          <a:lstStyle/>
          <a:p>
            <a:pPr indent="0" lvl="0" marL="0" rtl="0" algn="l">
              <a:spcBef>
                <a:spcPts val="1800"/>
              </a:spcBef>
              <a:spcAft>
                <a:spcPts val="0"/>
              </a:spcAft>
              <a:buNone/>
            </a:pPr>
            <a:r>
              <a:t/>
            </a:r>
            <a:endParaRPr/>
          </a:p>
          <a:p>
            <a:pPr indent="0" lvl="0" marL="0" rtl="0" algn="l">
              <a:spcBef>
                <a:spcPts val="1800"/>
              </a:spcBef>
              <a:spcAft>
                <a:spcPts val="0"/>
              </a:spcAft>
              <a:buNone/>
            </a:pPr>
            <a:r>
              <a:t/>
            </a:r>
            <a:endParaRPr/>
          </a:p>
        </p:txBody>
      </p:sp>
      <p:pic>
        <p:nvPicPr>
          <p:cNvPr id="202" name="Google Shape;202;g8c438dfb91_0_83"/>
          <p:cNvPicPr preferRelativeResize="0"/>
          <p:nvPr/>
        </p:nvPicPr>
        <p:blipFill rotWithShape="1">
          <a:blip r:embed="rId3">
            <a:alphaModFix/>
          </a:blip>
          <a:srcRect b="4680" l="0" r="0" t="0"/>
          <a:stretch/>
        </p:blipFill>
        <p:spPr>
          <a:xfrm>
            <a:off x="1086900" y="3815788"/>
            <a:ext cx="2861525" cy="2603650"/>
          </a:xfrm>
          <a:prstGeom prst="rect">
            <a:avLst/>
          </a:prstGeom>
          <a:noFill/>
          <a:ln>
            <a:noFill/>
          </a:ln>
        </p:spPr>
      </p:pic>
      <p:pic>
        <p:nvPicPr>
          <p:cNvPr id="203" name="Google Shape;203;g8c438dfb91_0_83"/>
          <p:cNvPicPr preferRelativeResize="0"/>
          <p:nvPr/>
        </p:nvPicPr>
        <p:blipFill>
          <a:blip r:embed="rId4">
            <a:alphaModFix/>
          </a:blip>
          <a:stretch>
            <a:fillRect/>
          </a:stretch>
        </p:blipFill>
        <p:spPr>
          <a:xfrm>
            <a:off x="4943200" y="3957125"/>
            <a:ext cx="2923150" cy="2320975"/>
          </a:xfrm>
          <a:prstGeom prst="rect">
            <a:avLst/>
          </a:prstGeom>
          <a:noFill/>
          <a:ln>
            <a:noFill/>
          </a:ln>
        </p:spPr>
      </p:pic>
      <p:sp>
        <p:nvSpPr>
          <p:cNvPr id="204" name="Google Shape;204;g8c438dfb91_0_83"/>
          <p:cNvSpPr txBox="1"/>
          <p:nvPr/>
        </p:nvSpPr>
        <p:spPr>
          <a:xfrm>
            <a:off x="1677800" y="2035175"/>
            <a:ext cx="9629700" cy="12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Calibri"/>
                <a:ea typeface="Calibri"/>
                <a:cs typeface="Calibri"/>
                <a:sym typeface="Calibri"/>
              </a:rPr>
              <a:t>STEP 1: Identify off-the-shelf electronics </a:t>
            </a:r>
            <a:endParaRPr b="1"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Find the simplest, cheapest process to make a bluetooth joystick</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Target cost &lt; $50</a:t>
            </a:r>
            <a:endParaRPr sz="2400">
              <a:latin typeface="Calibri"/>
              <a:ea typeface="Calibri"/>
              <a:cs typeface="Calibri"/>
              <a:sym typeface="Calibri"/>
            </a:endParaRPr>
          </a:p>
        </p:txBody>
      </p:sp>
      <p:pic>
        <p:nvPicPr>
          <p:cNvPr id="205" name="Google Shape;205;g8c438dfb91_0_83"/>
          <p:cNvPicPr preferRelativeResize="0"/>
          <p:nvPr/>
        </p:nvPicPr>
        <p:blipFill rotWithShape="1">
          <a:blip r:embed="rId5">
            <a:alphaModFix/>
          </a:blip>
          <a:srcRect b="0" l="0" r="0" t="7766"/>
          <a:stretch/>
        </p:blipFill>
        <p:spPr>
          <a:xfrm>
            <a:off x="8614324" y="4308762"/>
            <a:ext cx="3191725" cy="1617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pic>
        <p:nvPicPr>
          <p:cNvPr id="211" name="Google Shape;211;g8c438dfb91_3_71"/>
          <p:cNvPicPr preferRelativeResize="0"/>
          <p:nvPr/>
        </p:nvPicPr>
        <p:blipFill rotWithShape="1">
          <a:blip r:embed="rId3">
            <a:alphaModFix/>
          </a:blip>
          <a:srcRect b="0" l="13531" r="2526" t="8003"/>
          <a:stretch/>
        </p:blipFill>
        <p:spPr>
          <a:xfrm>
            <a:off x="1050900" y="2069050"/>
            <a:ext cx="3473050" cy="3084000"/>
          </a:xfrm>
          <a:prstGeom prst="rect">
            <a:avLst/>
          </a:prstGeom>
          <a:noFill/>
          <a:ln>
            <a:noFill/>
          </a:ln>
        </p:spPr>
      </p:pic>
      <p:sp>
        <p:nvSpPr>
          <p:cNvPr id="212" name="Google Shape;212;g8c438dfb91_3_71"/>
          <p:cNvSpPr txBox="1"/>
          <p:nvPr>
            <p:ph type="title"/>
          </p:nvPr>
        </p:nvSpPr>
        <p:spPr>
          <a:xfrm>
            <a:off x="1981200" y="381000"/>
            <a:ext cx="9372600" cy="1295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Clr>
                <a:schemeClr val="dk2"/>
              </a:buClr>
              <a:buSzPts val="1100"/>
              <a:buFont typeface="Arial"/>
              <a:buNone/>
            </a:pPr>
            <a:r>
              <a:rPr lang="en-US"/>
              <a:t>APPROACH 1: DEVELOP LOW-COST JOYSTICK PROCESS</a:t>
            </a:r>
            <a:endParaRPr/>
          </a:p>
        </p:txBody>
      </p:sp>
      <p:pic>
        <p:nvPicPr>
          <p:cNvPr id="213" name="Google Shape;213;g8c438dfb91_3_71"/>
          <p:cNvPicPr preferRelativeResize="0"/>
          <p:nvPr/>
        </p:nvPicPr>
        <p:blipFill>
          <a:blip r:embed="rId4">
            <a:alphaModFix/>
          </a:blip>
          <a:stretch>
            <a:fillRect/>
          </a:stretch>
        </p:blipFill>
        <p:spPr>
          <a:xfrm>
            <a:off x="4621500" y="2069050"/>
            <a:ext cx="2949000" cy="2949000"/>
          </a:xfrm>
          <a:prstGeom prst="rect">
            <a:avLst/>
          </a:prstGeom>
          <a:noFill/>
          <a:ln>
            <a:noFill/>
          </a:ln>
        </p:spPr>
      </p:pic>
      <p:pic>
        <p:nvPicPr>
          <p:cNvPr id="214" name="Google Shape;214;g8c438dfb91_3_71"/>
          <p:cNvPicPr preferRelativeResize="0"/>
          <p:nvPr/>
        </p:nvPicPr>
        <p:blipFill>
          <a:blip r:embed="rId5">
            <a:alphaModFix/>
          </a:blip>
          <a:stretch>
            <a:fillRect/>
          </a:stretch>
        </p:blipFill>
        <p:spPr>
          <a:xfrm>
            <a:off x="6479700" y="1776550"/>
            <a:ext cx="5762626" cy="3241501"/>
          </a:xfrm>
          <a:prstGeom prst="rect">
            <a:avLst/>
          </a:prstGeom>
          <a:noFill/>
          <a:ln>
            <a:noFill/>
          </a:ln>
        </p:spPr>
      </p:pic>
      <p:sp>
        <p:nvSpPr>
          <p:cNvPr id="215" name="Google Shape;215;g8c438dfb91_3_71"/>
          <p:cNvSpPr txBox="1"/>
          <p:nvPr/>
        </p:nvSpPr>
        <p:spPr>
          <a:xfrm>
            <a:off x="239525" y="5091450"/>
            <a:ext cx="5095800" cy="12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Calibri"/>
                <a:ea typeface="Calibri"/>
                <a:cs typeface="Calibri"/>
                <a:sym typeface="Calibri"/>
              </a:rPr>
              <a:t>STEP 2: Create a digital library of parts</a:t>
            </a:r>
            <a:endParaRPr b="1"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Joystick handles</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Joystick base</a:t>
            </a:r>
            <a:endParaRPr sz="2400">
              <a:latin typeface="Calibri"/>
              <a:ea typeface="Calibri"/>
              <a:cs typeface="Calibri"/>
              <a:sym typeface="Calibri"/>
            </a:endParaRPr>
          </a:p>
        </p:txBody>
      </p:sp>
      <p:sp>
        <p:nvSpPr>
          <p:cNvPr id="216" name="Google Shape;216;g8c438dfb91_3_71"/>
          <p:cNvSpPr txBox="1"/>
          <p:nvPr/>
        </p:nvSpPr>
        <p:spPr>
          <a:xfrm>
            <a:off x="6015075" y="5153050"/>
            <a:ext cx="5654400" cy="12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Calibri"/>
                <a:ea typeface="Calibri"/>
                <a:cs typeface="Calibri"/>
                <a:sym typeface="Calibri"/>
              </a:rPr>
              <a:t>STEP 3: Build custom joystick</a:t>
            </a:r>
            <a:endParaRPr b="1"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Get user input (best handle, button placement, button sizes…)</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Add personal touches</a:t>
            </a:r>
            <a:endParaRPr sz="24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g8c438dfb91_0_88"/>
          <p:cNvSpPr txBox="1"/>
          <p:nvPr>
            <p:ph type="title"/>
          </p:nvPr>
        </p:nvSpPr>
        <p:spPr>
          <a:xfrm>
            <a:off x="1981200" y="381000"/>
            <a:ext cx="9372600" cy="1295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APPROACH 2: MOTION SENSING JOYSTICK</a:t>
            </a:r>
            <a:endParaRPr/>
          </a:p>
        </p:txBody>
      </p:sp>
      <p:sp>
        <p:nvSpPr>
          <p:cNvPr id="223" name="Google Shape;223;g8c438dfb91_0_88"/>
          <p:cNvSpPr txBox="1"/>
          <p:nvPr>
            <p:ph idx="1" type="body"/>
          </p:nvPr>
        </p:nvSpPr>
        <p:spPr>
          <a:xfrm>
            <a:off x="1981200" y="1987419"/>
            <a:ext cx="9372600" cy="4483200"/>
          </a:xfrm>
          <a:prstGeom prst="rect">
            <a:avLst/>
          </a:prstGeom>
        </p:spPr>
        <p:txBody>
          <a:bodyPr anchorCtr="0" anchor="t" bIns="45700" lIns="91425" spcFirstLastPara="1" rIns="91425" wrap="square" tIns="45700">
            <a:noAutofit/>
          </a:bodyPr>
          <a:lstStyle/>
          <a:p>
            <a:pPr indent="-342900" lvl="0" marL="457200" rtl="0" algn="l">
              <a:spcBef>
                <a:spcPts val="1800"/>
              </a:spcBef>
              <a:spcAft>
                <a:spcPts val="0"/>
              </a:spcAft>
              <a:buSzPts val="1800"/>
              <a:buChar char="▪"/>
            </a:pPr>
            <a:r>
              <a:rPr lang="en-US"/>
              <a:t>Input based on position of body</a:t>
            </a:r>
            <a:endParaRPr/>
          </a:p>
          <a:p>
            <a:pPr indent="-342900" lvl="0" marL="457200" rtl="0" algn="l">
              <a:spcBef>
                <a:spcPts val="0"/>
              </a:spcBef>
              <a:spcAft>
                <a:spcPts val="0"/>
              </a:spcAft>
              <a:buSzPts val="1800"/>
              <a:buChar char="▪"/>
            </a:pPr>
            <a:r>
              <a:rPr lang="en-US"/>
              <a:t>Within natural motion - extension of body</a:t>
            </a:r>
            <a:endParaRPr/>
          </a:p>
          <a:p>
            <a:pPr indent="-342900" lvl="0" marL="457200" rtl="0" algn="l">
              <a:spcBef>
                <a:spcPts val="0"/>
              </a:spcBef>
              <a:spcAft>
                <a:spcPts val="0"/>
              </a:spcAft>
              <a:buSzPts val="1800"/>
              <a:buChar char="▪"/>
            </a:pPr>
            <a:r>
              <a:rPr lang="en-US"/>
              <a:t>Wearable device </a:t>
            </a:r>
            <a:endParaRPr/>
          </a:p>
          <a:p>
            <a:pPr indent="0" lvl="0" marL="0" rtl="0" algn="l">
              <a:spcBef>
                <a:spcPts val="1800"/>
              </a:spcBef>
              <a:spcAft>
                <a:spcPts val="0"/>
              </a:spcAft>
              <a:buNone/>
            </a:pPr>
            <a:r>
              <a:t/>
            </a:r>
            <a:endParaRPr/>
          </a:p>
        </p:txBody>
      </p:sp>
      <p:pic>
        <p:nvPicPr>
          <p:cNvPr id="224" name="Google Shape;224;g8c438dfb91_0_88"/>
          <p:cNvPicPr preferRelativeResize="0"/>
          <p:nvPr/>
        </p:nvPicPr>
        <p:blipFill>
          <a:blip r:embed="rId3">
            <a:alphaModFix/>
          </a:blip>
          <a:stretch>
            <a:fillRect/>
          </a:stretch>
        </p:blipFill>
        <p:spPr>
          <a:xfrm rot="5400000">
            <a:off x="1332313" y="3773089"/>
            <a:ext cx="2192402" cy="2358923"/>
          </a:xfrm>
          <a:prstGeom prst="rect">
            <a:avLst/>
          </a:prstGeom>
          <a:noFill/>
          <a:ln>
            <a:noFill/>
          </a:ln>
        </p:spPr>
      </p:pic>
      <p:pic>
        <p:nvPicPr>
          <p:cNvPr id="225" name="Google Shape;225;g8c438dfb91_0_88"/>
          <p:cNvPicPr preferRelativeResize="0"/>
          <p:nvPr/>
        </p:nvPicPr>
        <p:blipFill>
          <a:blip r:embed="rId4">
            <a:alphaModFix/>
          </a:blip>
          <a:stretch>
            <a:fillRect/>
          </a:stretch>
        </p:blipFill>
        <p:spPr>
          <a:xfrm>
            <a:off x="8496100" y="3856350"/>
            <a:ext cx="2358927" cy="2154193"/>
          </a:xfrm>
          <a:prstGeom prst="rect">
            <a:avLst/>
          </a:prstGeom>
          <a:noFill/>
          <a:ln>
            <a:noFill/>
          </a:ln>
        </p:spPr>
      </p:pic>
      <p:pic>
        <p:nvPicPr>
          <p:cNvPr id="226" name="Google Shape;226;g8c438dfb91_0_88"/>
          <p:cNvPicPr preferRelativeResize="0"/>
          <p:nvPr/>
        </p:nvPicPr>
        <p:blipFill>
          <a:blip r:embed="rId5">
            <a:alphaModFix/>
          </a:blip>
          <a:stretch>
            <a:fillRect/>
          </a:stretch>
        </p:blipFill>
        <p:spPr>
          <a:xfrm rot="-5400000">
            <a:off x="4832263" y="3623563"/>
            <a:ext cx="2181227" cy="2646803"/>
          </a:xfrm>
          <a:prstGeom prst="rect">
            <a:avLst/>
          </a:prstGeom>
          <a:noFill/>
          <a:ln>
            <a:noFill/>
          </a:ln>
        </p:spPr>
      </p:pic>
      <p:sp>
        <p:nvSpPr>
          <p:cNvPr id="227" name="Google Shape;227;g8c438dfb91_0_88"/>
          <p:cNvSpPr txBox="1"/>
          <p:nvPr/>
        </p:nvSpPr>
        <p:spPr>
          <a:xfrm>
            <a:off x="2120775" y="6120250"/>
            <a:ext cx="1342500" cy="5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900">
                <a:latin typeface="Calibri"/>
                <a:ea typeface="Calibri"/>
                <a:cs typeface="Calibri"/>
                <a:sym typeface="Calibri"/>
              </a:rPr>
              <a:t>HAND</a:t>
            </a:r>
            <a:endParaRPr b="1" sz="1900">
              <a:latin typeface="Calibri"/>
              <a:ea typeface="Calibri"/>
              <a:cs typeface="Calibri"/>
              <a:sym typeface="Calibri"/>
            </a:endParaRPr>
          </a:p>
        </p:txBody>
      </p:sp>
      <p:sp>
        <p:nvSpPr>
          <p:cNvPr id="228" name="Google Shape;228;g8c438dfb91_0_88"/>
          <p:cNvSpPr txBox="1"/>
          <p:nvPr/>
        </p:nvSpPr>
        <p:spPr>
          <a:xfrm>
            <a:off x="5556425" y="6120250"/>
            <a:ext cx="1342500" cy="5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900">
                <a:latin typeface="Calibri"/>
                <a:ea typeface="Calibri"/>
                <a:cs typeface="Calibri"/>
                <a:sym typeface="Calibri"/>
              </a:rPr>
              <a:t>WRIST</a:t>
            </a:r>
            <a:endParaRPr b="1" sz="1900">
              <a:latin typeface="Calibri"/>
              <a:ea typeface="Calibri"/>
              <a:cs typeface="Calibri"/>
              <a:sym typeface="Calibri"/>
            </a:endParaRPr>
          </a:p>
        </p:txBody>
      </p:sp>
      <p:sp>
        <p:nvSpPr>
          <p:cNvPr id="229" name="Google Shape;229;g8c438dfb91_0_88"/>
          <p:cNvSpPr txBox="1"/>
          <p:nvPr/>
        </p:nvSpPr>
        <p:spPr>
          <a:xfrm>
            <a:off x="9426450" y="6120250"/>
            <a:ext cx="1342500" cy="5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900">
                <a:latin typeface="Calibri"/>
                <a:ea typeface="Calibri"/>
                <a:cs typeface="Calibri"/>
                <a:sym typeface="Calibri"/>
              </a:rPr>
              <a:t>KNEE</a:t>
            </a:r>
            <a:endParaRPr b="1" sz="1900">
              <a:latin typeface="Calibri"/>
              <a:ea typeface="Calibri"/>
              <a:cs typeface="Calibri"/>
              <a:sym typeface="Calibri"/>
            </a:endParaRPr>
          </a:p>
        </p:txBody>
      </p:sp>
      <p:pic>
        <p:nvPicPr>
          <p:cNvPr id="230" name="Google Shape;230;g8c438dfb91_0_88"/>
          <p:cNvPicPr preferRelativeResize="0"/>
          <p:nvPr/>
        </p:nvPicPr>
        <p:blipFill rotWithShape="1">
          <a:blip r:embed="rId6">
            <a:alphaModFix/>
          </a:blip>
          <a:srcRect b="0" l="20038" r="18495" t="0"/>
          <a:stretch/>
        </p:blipFill>
        <p:spPr>
          <a:xfrm>
            <a:off x="8560625" y="1264125"/>
            <a:ext cx="2885824" cy="2347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g8c438dfb91_3_43"/>
          <p:cNvSpPr txBox="1"/>
          <p:nvPr>
            <p:ph type="title"/>
          </p:nvPr>
        </p:nvSpPr>
        <p:spPr>
          <a:xfrm>
            <a:off x="1981200" y="381000"/>
            <a:ext cx="9372600" cy="1295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EXAMPLE: USING ELBOW </a:t>
            </a:r>
            <a:endParaRPr/>
          </a:p>
          <a:p>
            <a:pPr indent="0" lvl="0" marL="0" rtl="0" algn="l">
              <a:spcBef>
                <a:spcPts val="0"/>
              </a:spcBef>
              <a:spcAft>
                <a:spcPts val="0"/>
              </a:spcAft>
              <a:buNone/>
            </a:pPr>
            <a:r>
              <a:rPr lang="en-US"/>
              <a:t>AS PIVOT</a:t>
            </a:r>
            <a:endParaRPr/>
          </a:p>
        </p:txBody>
      </p:sp>
      <p:pic>
        <p:nvPicPr>
          <p:cNvPr id="237" name="Google Shape;237;g8c438dfb91_3_43"/>
          <p:cNvPicPr preferRelativeResize="0"/>
          <p:nvPr/>
        </p:nvPicPr>
        <p:blipFill>
          <a:blip r:embed="rId3">
            <a:alphaModFix/>
          </a:blip>
          <a:stretch>
            <a:fillRect/>
          </a:stretch>
        </p:blipFill>
        <p:spPr>
          <a:xfrm>
            <a:off x="6289100" y="3002588"/>
            <a:ext cx="1742745" cy="1742750"/>
          </a:xfrm>
          <a:prstGeom prst="rect">
            <a:avLst/>
          </a:prstGeom>
          <a:noFill/>
          <a:ln>
            <a:noFill/>
          </a:ln>
        </p:spPr>
      </p:pic>
      <p:pic>
        <p:nvPicPr>
          <p:cNvPr id="238" name="Google Shape;238;g8c438dfb91_3_43"/>
          <p:cNvPicPr preferRelativeResize="0"/>
          <p:nvPr/>
        </p:nvPicPr>
        <p:blipFill>
          <a:blip r:embed="rId4">
            <a:alphaModFix/>
          </a:blip>
          <a:stretch>
            <a:fillRect/>
          </a:stretch>
        </p:blipFill>
        <p:spPr>
          <a:xfrm>
            <a:off x="8187032" y="3002587"/>
            <a:ext cx="1742745" cy="1742751"/>
          </a:xfrm>
          <a:prstGeom prst="rect">
            <a:avLst/>
          </a:prstGeom>
          <a:noFill/>
          <a:ln>
            <a:noFill/>
          </a:ln>
        </p:spPr>
      </p:pic>
      <p:pic>
        <p:nvPicPr>
          <p:cNvPr id="239" name="Google Shape;239;g8c438dfb91_3_43"/>
          <p:cNvPicPr preferRelativeResize="0"/>
          <p:nvPr/>
        </p:nvPicPr>
        <p:blipFill>
          <a:blip r:embed="rId5">
            <a:alphaModFix/>
          </a:blip>
          <a:stretch>
            <a:fillRect/>
          </a:stretch>
        </p:blipFill>
        <p:spPr>
          <a:xfrm>
            <a:off x="10010906" y="3002607"/>
            <a:ext cx="1742743" cy="1742750"/>
          </a:xfrm>
          <a:prstGeom prst="rect">
            <a:avLst/>
          </a:prstGeom>
          <a:noFill/>
          <a:ln>
            <a:noFill/>
          </a:ln>
        </p:spPr>
      </p:pic>
      <p:pic>
        <p:nvPicPr>
          <p:cNvPr id="240" name="Google Shape;240;g8c438dfb91_3_43"/>
          <p:cNvPicPr preferRelativeResize="0"/>
          <p:nvPr/>
        </p:nvPicPr>
        <p:blipFill>
          <a:blip r:embed="rId6">
            <a:alphaModFix/>
          </a:blip>
          <a:stretch>
            <a:fillRect/>
          </a:stretch>
        </p:blipFill>
        <p:spPr>
          <a:xfrm>
            <a:off x="8187030" y="1199300"/>
            <a:ext cx="1742744" cy="1742750"/>
          </a:xfrm>
          <a:prstGeom prst="rect">
            <a:avLst/>
          </a:prstGeom>
          <a:noFill/>
          <a:ln>
            <a:noFill/>
          </a:ln>
        </p:spPr>
      </p:pic>
      <p:pic>
        <p:nvPicPr>
          <p:cNvPr id="241" name="Google Shape;241;g8c438dfb91_3_43"/>
          <p:cNvPicPr preferRelativeResize="0"/>
          <p:nvPr/>
        </p:nvPicPr>
        <p:blipFill>
          <a:blip r:embed="rId7">
            <a:alphaModFix/>
          </a:blip>
          <a:stretch>
            <a:fillRect/>
          </a:stretch>
        </p:blipFill>
        <p:spPr>
          <a:xfrm>
            <a:off x="8187025" y="4805875"/>
            <a:ext cx="1742750" cy="1742750"/>
          </a:xfrm>
          <a:prstGeom prst="rect">
            <a:avLst/>
          </a:prstGeom>
          <a:noFill/>
          <a:ln>
            <a:noFill/>
          </a:ln>
        </p:spPr>
      </p:pic>
      <p:sp>
        <p:nvSpPr>
          <p:cNvPr id="242" name="Google Shape;242;g8c438dfb91_3_43"/>
          <p:cNvSpPr/>
          <p:nvPr/>
        </p:nvSpPr>
        <p:spPr>
          <a:xfrm>
            <a:off x="2332252" y="3278536"/>
            <a:ext cx="1342500" cy="1342200"/>
          </a:xfrm>
          <a:prstGeom prst="ellipse">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8c438dfb91_3_43"/>
          <p:cNvSpPr txBox="1"/>
          <p:nvPr/>
        </p:nvSpPr>
        <p:spPr>
          <a:xfrm>
            <a:off x="2177300" y="1970500"/>
            <a:ext cx="1652400" cy="5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200">
                <a:latin typeface="Calibri"/>
                <a:ea typeface="Calibri"/>
                <a:cs typeface="Calibri"/>
                <a:sym typeface="Calibri"/>
              </a:rPr>
              <a:t>FORWARD</a:t>
            </a:r>
            <a:endParaRPr b="1" sz="2200">
              <a:latin typeface="Calibri"/>
              <a:ea typeface="Calibri"/>
              <a:cs typeface="Calibri"/>
              <a:sym typeface="Calibri"/>
            </a:endParaRPr>
          </a:p>
        </p:txBody>
      </p:sp>
      <p:sp>
        <p:nvSpPr>
          <p:cNvPr id="244" name="Google Shape;244;g8c438dfb91_3_43"/>
          <p:cNvSpPr txBox="1"/>
          <p:nvPr/>
        </p:nvSpPr>
        <p:spPr>
          <a:xfrm>
            <a:off x="2077250" y="5453500"/>
            <a:ext cx="1852500" cy="5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200">
                <a:latin typeface="Calibri"/>
                <a:ea typeface="Calibri"/>
                <a:cs typeface="Calibri"/>
                <a:sym typeface="Calibri"/>
              </a:rPr>
              <a:t>BACKWARD</a:t>
            </a:r>
            <a:endParaRPr b="1" sz="2200">
              <a:latin typeface="Calibri"/>
              <a:ea typeface="Calibri"/>
              <a:cs typeface="Calibri"/>
              <a:sym typeface="Calibri"/>
            </a:endParaRPr>
          </a:p>
        </p:txBody>
      </p:sp>
      <p:sp>
        <p:nvSpPr>
          <p:cNvPr id="245" name="Google Shape;245;g8c438dfb91_3_43"/>
          <p:cNvSpPr txBox="1"/>
          <p:nvPr/>
        </p:nvSpPr>
        <p:spPr>
          <a:xfrm>
            <a:off x="4149600" y="3659138"/>
            <a:ext cx="1342500" cy="5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200">
                <a:latin typeface="Calibri"/>
                <a:ea typeface="Calibri"/>
                <a:cs typeface="Calibri"/>
                <a:sym typeface="Calibri"/>
              </a:rPr>
              <a:t>RIGHT</a:t>
            </a:r>
            <a:endParaRPr b="1" sz="2200">
              <a:latin typeface="Calibri"/>
              <a:ea typeface="Calibri"/>
              <a:cs typeface="Calibri"/>
              <a:sym typeface="Calibri"/>
            </a:endParaRPr>
          </a:p>
        </p:txBody>
      </p:sp>
      <p:sp>
        <p:nvSpPr>
          <p:cNvPr id="246" name="Google Shape;246;g8c438dfb91_3_43"/>
          <p:cNvSpPr txBox="1"/>
          <p:nvPr/>
        </p:nvSpPr>
        <p:spPr>
          <a:xfrm>
            <a:off x="467275" y="3668588"/>
            <a:ext cx="1342500" cy="54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200">
                <a:latin typeface="Calibri"/>
                <a:ea typeface="Calibri"/>
                <a:cs typeface="Calibri"/>
                <a:sym typeface="Calibri"/>
              </a:rPr>
              <a:t>LEFT</a:t>
            </a:r>
            <a:endParaRPr b="1" sz="2200">
              <a:latin typeface="Calibri"/>
              <a:ea typeface="Calibri"/>
              <a:cs typeface="Calibri"/>
              <a:sym typeface="Calibri"/>
            </a:endParaRPr>
          </a:p>
        </p:txBody>
      </p:sp>
      <p:cxnSp>
        <p:nvCxnSpPr>
          <p:cNvPr id="247" name="Google Shape;247;g8c438dfb91_3_43"/>
          <p:cNvCxnSpPr/>
          <p:nvPr/>
        </p:nvCxnSpPr>
        <p:spPr>
          <a:xfrm>
            <a:off x="5649600" y="1549400"/>
            <a:ext cx="0" cy="4781400"/>
          </a:xfrm>
          <a:prstGeom prst="straightConnector1">
            <a:avLst/>
          </a:prstGeom>
          <a:noFill/>
          <a:ln cap="flat" cmpd="sng" w="9525">
            <a:solidFill>
              <a:schemeClr val="dk2"/>
            </a:solidFill>
            <a:prstDash val="solid"/>
            <a:round/>
            <a:headEnd len="med" w="med" type="none"/>
            <a:tailEnd len="med" w="med" type="none"/>
          </a:ln>
        </p:spPr>
      </p:cxnSp>
      <p:sp>
        <p:nvSpPr>
          <p:cNvPr id="248" name="Google Shape;248;g8c438dfb91_3_43"/>
          <p:cNvSpPr txBox="1"/>
          <p:nvPr/>
        </p:nvSpPr>
        <p:spPr>
          <a:xfrm>
            <a:off x="2401950" y="3668600"/>
            <a:ext cx="1342500" cy="5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200">
                <a:latin typeface="Calibri"/>
                <a:ea typeface="Calibri"/>
                <a:cs typeface="Calibri"/>
                <a:sym typeface="Calibri"/>
              </a:rPr>
              <a:t>NEUTRAL</a:t>
            </a:r>
            <a:endParaRPr b="1" sz="2200">
              <a:latin typeface="Calibri"/>
              <a:ea typeface="Calibri"/>
              <a:cs typeface="Calibri"/>
              <a:sym typeface="Calibri"/>
            </a:endParaRPr>
          </a:p>
        </p:txBody>
      </p:sp>
      <p:cxnSp>
        <p:nvCxnSpPr>
          <p:cNvPr id="249" name="Google Shape;249;g8c438dfb91_3_43"/>
          <p:cNvCxnSpPr/>
          <p:nvPr/>
        </p:nvCxnSpPr>
        <p:spPr>
          <a:xfrm rot="10800000">
            <a:off x="2982600" y="2513500"/>
            <a:ext cx="0" cy="556500"/>
          </a:xfrm>
          <a:prstGeom prst="straightConnector1">
            <a:avLst/>
          </a:prstGeom>
          <a:noFill/>
          <a:ln cap="flat" cmpd="sng" w="38100">
            <a:solidFill>
              <a:schemeClr val="dk2"/>
            </a:solidFill>
            <a:prstDash val="solid"/>
            <a:round/>
            <a:headEnd len="med" w="med" type="none"/>
            <a:tailEnd len="med" w="med" type="triangle"/>
          </a:ln>
        </p:spPr>
      </p:cxnSp>
      <p:cxnSp>
        <p:nvCxnSpPr>
          <p:cNvPr id="250" name="Google Shape;250;g8c438dfb91_3_43"/>
          <p:cNvCxnSpPr/>
          <p:nvPr/>
        </p:nvCxnSpPr>
        <p:spPr>
          <a:xfrm>
            <a:off x="3002600" y="4805875"/>
            <a:ext cx="1800" cy="579900"/>
          </a:xfrm>
          <a:prstGeom prst="straightConnector1">
            <a:avLst/>
          </a:prstGeom>
          <a:noFill/>
          <a:ln cap="flat" cmpd="sng" w="38100">
            <a:solidFill>
              <a:schemeClr val="dk2"/>
            </a:solidFill>
            <a:prstDash val="solid"/>
            <a:round/>
            <a:headEnd len="med" w="med" type="none"/>
            <a:tailEnd len="med" w="med" type="triangle"/>
          </a:ln>
        </p:spPr>
      </p:cxnSp>
      <p:cxnSp>
        <p:nvCxnSpPr>
          <p:cNvPr id="251" name="Google Shape;251;g8c438dfb91_3_43"/>
          <p:cNvCxnSpPr/>
          <p:nvPr/>
        </p:nvCxnSpPr>
        <p:spPr>
          <a:xfrm rot="10800000">
            <a:off x="1534650" y="3930650"/>
            <a:ext cx="628800" cy="0"/>
          </a:xfrm>
          <a:prstGeom prst="straightConnector1">
            <a:avLst/>
          </a:prstGeom>
          <a:noFill/>
          <a:ln cap="flat" cmpd="sng" w="38100">
            <a:solidFill>
              <a:schemeClr val="dk2"/>
            </a:solidFill>
            <a:prstDash val="solid"/>
            <a:round/>
            <a:headEnd len="med" w="med" type="none"/>
            <a:tailEnd len="med" w="med" type="triangle"/>
          </a:ln>
        </p:spPr>
      </p:cxnSp>
      <p:cxnSp>
        <p:nvCxnSpPr>
          <p:cNvPr id="252" name="Google Shape;252;g8c438dfb91_3_43"/>
          <p:cNvCxnSpPr/>
          <p:nvPr/>
        </p:nvCxnSpPr>
        <p:spPr>
          <a:xfrm>
            <a:off x="3787388" y="3930650"/>
            <a:ext cx="600300" cy="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g8c438dfb91_3_64"/>
          <p:cNvSpPr txBox="1"/>
          <p:nvPr>
            <p:ph type="title"/>
          </p:nvPr>
        </p:nvSpPr>
        <p:spPr>
          <a:xfrm>
            <a:off x="1657350" y="381000"/>
            <a:ext cx="9372600" cy="1295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Test Videos (Links in abstract)</a:t>
            </a:r>
            <a:endParaRPr/>
          </a:p>
        </p:txBody>
      </p:sp>
      <p:sp>
        <p:nvSpPr>
          <p:cNvPr id="259" name="Google Shape;259;g8c438dfb91_3_64"/>
          <p:cNvSpPr txBox="1"/>
          <p:nvPr>
            <p:ph idx="1" type="body"/>
          </p:nvPr>
        </p:nvSpPr>
        <p:spPr>
          <a:xfrm>
            <a:off x="1257300" y="5797425"/>
            <a:ext cx="6440100" cy="867000"/>
          </a:xfrm>
          <a:prstGeom prst="rect">
            <a:avLst/>
          </a:prstGeom>
        </p:spPr>
        <p:txBody>
          <a:bodyPr anchorCtr="0" anchor="t" bIns="45700" lIns="91425" spcFirstLastPara="1" rIns="91425" wrap="square" tIns="45700">
            <a:noAutofit/>
          </a:bodyPr>
          <a:lstStyle/>
          <a:p>
            <a:pPr indent="0" lvl="0" marL="0" rtl="0" algn="l">
              <a:spcBef>
                <a:spcPts val="1800"/>
              </a:spcBef>
              <a:spcAft>
                <a:spcPts val="0"/>
              </a:spcAft>
              <a:buNone/>
            </a:pPr>
            <a:r>
              <a:rPr b="1" lang="en-US" sz="2200"/>
              <a:t>2 joysticks used to control mouse/keyboard controls</a:t>
            </a:r>
            <a:endParaRPr b="1" sz="2200"/>
          </a:p>
          <a:p>
            <a:pPr indent="0" lvl="0" marL="0" rtl="0" algn="l">
              <a:spcBef>
                <a:spcPts val="1800"/>
              </a:spcBef>
              <a:spcAft>
                <a:spcPts val="0"/>
              </a:spcAft>
              <a:buNone/>
            </a:pPr>
            <a:r>
              <a:t/>
            </a:r>
            <a:endParaRPr b="1" sz="2200"/>
          </a:p>
        </p:txBody>
      </p:sp>
      <p:pic>
        <p:nvPicPr>
          <p:cNvPr id="260" name="Google Shape;260;g8c438dfb91_3_64"/>
          <p:cNvPicPr preferRelativeResize="0"/>
          <p:nvPr/>
        </p:nvPicPr>
        <p:blipFill rotWithShape="1">
          <a:blip r:embed="rId3">
            <a:alphaModFix/>
          </a:blip>
          <a:srcRect b="7830" l="17992" r="14036" t="9394"/>
          <a:stretch/>
        </p:blipFill>
        <p:spPr>
          <a:xfrm>
            <a:off x="1317600" y="2169775"/>
            <a:ext cx="5427376" cy="3717599"/>
          </a:xfrm>
          <a:prstGeom prst="rect">
            <a:avLst/>
          </a:prstGeom>
          <a:noFill/>
          <a:ln>
            <a:noFill/>
          </a:ln>
        </p:spPr>
      </p:pic>
      <p:pic>
        <p:nvPicPr>
          <p:cNvPr id="261" name="Google Shape;261;g8c438dfb91_3_64"/>
          <p:cNvPicPr preferRelativeResize="0"/>
          <p:nvPr/>
        </p:nvPicPr>
        <p:blipFill>
          <a:blip r:embed="rId4">
            <a:alphaModFix/>
          </a:blip>
          <a:stretch>
            <a:fillRect/>
          </a:stretch>
        </p:blipFill>
        <p:spPr>
          <a:xfrm>
            <a:off x="8801100" y="3053950"/>
            <a:ext cx="2831331" cy="2604825"/>
          </a:xfrm>
          <a:prstGeom prst="rect">
            <a:avLst/>
          </a:prstGeom>
          <a:noFill/>
          <a:ln>
            <a:noFill/>
          </a:ln>
        </p:spPr>
      </p:pic>
      <p:pic>
        <p:nvPicPr>
          <p:cNvPr id="262" name="Google Shape;262;g8c438dfb91_3_64"/>
          <p:cNvPicPr preferRelativeResize="0"/>
          <p:nvPr/>
        </p:nvPicPr>
        <p:blipFill>
          <a:blip r:embed="rId5">
            <a:alphaModFix/>
          </a:blip>
          <a:stretch>
            <a:fillRect/>
          </a:stretch>
        </p:blipFill>
        <p:spPr>
          <a:xfrm>
            <a:off x="9042475" y="380996"/>
            <a:ext cx="2414199" cy="2409950"/>
          </a:xfrm>
          <a:prstGeom prst="rect">
            <a:avLst/>
          </a:prstGeom>
          <a:noFill/>
          <a:ln>
            <a:noFill/>
          </a:ln>
        </p:spPr>
      </p:pic>
      <p:sp>
        <p:nvSpPr>
          <p:cNvPr id="263" name="Google Shape;263;g8c438dfb91_3_64"/>
          <p:cNvSpPr txBox="1"/>
          <p:nvPr>
            <p:ph idx="1" type="body"/>
          </p:nvPr>
        </p:nvSpPr>
        <p:spPr>
          <a:xfrm>
            <a:off x="8648700" y="5658775"/>
            <a:ext cx="3411300" cy="867000"/>
          </a:xfrm>
          <a:prstGeom prst="rect">
            <a:avLst/>
          </a:prstGeom>
        </p:spPr>
        <p:txBody>
          <a:bodyPr anchorCtr="0" anchor="t" bIns="45700" lIns="91425" spcFirstLastPara="1" rIns="91425" wrap="square" tIns="45700">
            <a:noAutofit/>
          </a:bodyPr>
          <a:lstStyle/>
          <a:p>
            <a:pPr indent="0" lvl="0" marL="0" rtl="0" algn="l">
              <a:spcBef>
                <a:spcPts val="1800"/>
              </a:spcBef>
              <a:spcAft>
                <a:spcPts val="0"/>
              </a:spcAft>
              <a:buNone/>
            </a:pPr>
            <a:r>
              <a:rPr b="1" lang="en-US" sz="2200"/>
              <a:t>Images drawn in Paint using only these joysticks</a:t>
            </a:r>
            <a:endParaRPr b="1" sz="2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g8c438dfb91_0_0"/>
          <p:cNvSpPr txBox="1"/>
          <p:nvPr>
            <p:ph type="title"/>
          </p:nvPr>
        </p:nvSpPr>
        <p:spPr>
          <a:xfrm>
            <a:off x="1981200" y="381000"/>
            <a:ext cx="9372600" cy="9519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OUTLINE</a:t>
            </a:r>
            <a:endParaRPr/>
          </a:p>
        </p:txBody>
      </p:sp>
      <p:sp>
        <p:nvSpPr>
          <p:cNvPr id="94" name="Google Shape;94;g8c438dfb91_0_0"/>
          <p:cNvSpPr txBox="1"/>
          <p:nvPr>
            <p:ph idx="1" type="body"/>
          </p:nvPr>
        </p:nvSpPr>
        <p:spPr>
          <a:xfrm>
            <a:off x="1904400" y="1466850"/>
            <a:ext cx="9526200" cy="4883100"/>
          </a:xfrm>
          <a:prstGeom prst="rect">
            <a:avLst/>
          </a:prstGeom>
        </p:spPr>
        <p:txBody>
          <a:bodyPr anchorCtr="0" anchor="t" bIns="45700" lIns="91425" spcFirstLastPara="1" rIns="91425" wrap="square" tIns="45700">
            <a:noAutofit/>
          </a:bodyPr>
          <a:lstStyle/>
          <a:p>
            <a:pPr indent="-419100" lvl="0" marL="457200" rtl="0" algn="l">
              <a:lnSpc>
                <a:spcPct val="115000"/>
              </a:lnSpc>
              <a:spcBef>
                <a:spcPts val="1800"/>
              </a:spcBef>
              <a:spcAft>
                <a:spcPts val="0"/>
              </a:spcAft>
              <a:buSzPts val="3000"/>
              <a:buChar char="▪"/>
            </a:pPr>
            <a:r>
              <a:rPr lang="en-US" sz="3600"/>
              <a:t>Introduction</a:t>
            </a:r>
            <a:endParaRPr sz="3600"/>
          </a:p>
          <a:p>
            <a:pPr indent="-419100" lvl="0" marL="457200" rtl="0" algn="l">
              <a:lnSpc>
                <a:spcPct val="115000"/>
              </a:lnSpc>
              <a:spcBef>
                <a:spcPts val="0"/>
              </a:spcBef>
              <a:spcAft>
                <a:spcPts val="0"/>
              </a:spcAft>
              <a:buSzPts val="3000"/>
              <a:buChar char="▪"/>
            </a:pPr>
            <a:r>
              <a:rPr lang="en-US" sz="3600"/>
              <a:t>Design Goals</a:t>
            </a:r>
            <a:endParaRPr sz="3600"/>
          </a:p>
          <a:p>
            <a:pPr indent="-419100" lvl="0" marL="457200" rtl="0" algn="l">
              <a:lnSpc>
                <a:spcPct val="115000"/>
              </a:lnSpc>
              <a:spcBef>
                <a:spcPts val="0"/>
              </a:spcBef>
              <a:spcAft>
                <a:spcPts val="0"/>
              </a:spcAft>
              <a:buSzPts val="3000"/>
              <a:buChar char="▪"/>
            </a:pPr>
            <a:r>
              <a:rPr lang="en-US" sz="3600"/>
              <a:t>The Platform</a:t>
            </a:r>
            <a:endParaRPr sz="3600"/>
          </a:p>
          <a:p>
            <a:pPr indent="-419100" lvl="1" marL="914400" rtl="0" algn="l">
              <a:lnSpc>
                <a:spcPct val="115000"/>
              </a:lnSpc>
              <a:spcBef>
                <a:spcPts val="0"/>
              </a:spcBef>
              <a:spcAft>
                <a:spcPts val="0"/>
              </a:spcAft>
              <a:buSzPts val="3000"/>
              <a:buChar char="▪"/>
            </a:pPr>
            <a:r>
              <a:rPr b="1" lang="en-US" sz="3200"/>
              <a:t>Path 1:</a:t>
            </a:r>
            <a:r>
              <a:rPr lang="en-US" sz="3200"/>
              <a:t> </a:t>
            </a:r>
            <a:r>
              <a:rPr lang="en-US" sz="3200"/>
              <a:t>Adaptive S</a:t>
            </a:r>
            <a:r>
              <a:rPr lang="en-US" sz="3200"/>
              <a:t>mart Remote</a:t>
            </a:r>
            <a:endParaRPr sz="3200"/>
          </a:p>
          <a:p>
            <a:pPr indent="-419100" lvl="1" marL="914400" rtl="0" algn="l">
              <a:lnSpc>
                <a:spcPct val="115000"/>
              </a:lnSpc>
              <a:spcBef>
                <a:spcPts val="0"/>
              </a:spcBef>
              <a:spcAft>
                <a:spcPts val="0"/>
              </a:spcAft>
              <a:buSzPts val="3000"/>
              <a:buChar char="▪"/>
            </a:pPr>
            <a:r>
              <a:rPr b="1" lang="en-US" sz="3200"/>
              <a:t>Path 2: </a:t>
            </a:r>
            <a:r>
              <a:rPr lang="en-US" sz="3200"/>
              <a:t>Low-cost </a:t>
            </a:r>
            <a:r>
              <a:rPr lang="en-US" sz="3200"/>
              <a:t>Joysticks</a:t>
            </a:r>
            <a:endParaRPr sz="3200"/>
          </a:p>
          <a:p>
            <a:pPr indent="-419100" lvl="1" marL="914400" rtl="0" algn="l">
              <a:lnSpc>
                <a:spcPct val="115000"/>
              </a:lnSpc>
              <a:spcBef>
                <a:spcPts val="0"/>
              </a:spcBef>
              <a:spcAft>
                <a:spcPts val="0"/>
              </a:spcAft>
              <a:buSzPts val="3000"/>
              <a:buChar char="▪"/>
            </a:pPr>
            <a:r>
              <a:rPr b="1" lang="en-US" sz="3200"/>
              <a:t>Path 3:</a:t>
            </a:r>
            <a:r>
              <a:rPr lang="en-US" sz="3200"/>
              <a:t> Connected Platform App</a:t>
            </a:r>
            <a:endParaRPr sz="3200"/>
          </a:p>
          <a:p>
            <a:pPr indent="-419100" lvl="0" marL="457200" rtl="0" algn="l">
              <a:lnSpc>
                <a:spcPct val="115000"/>
              </a:lnSpc>
              <a:spcBef>
                <a:spcPts val="0"/>
              </a:spcBef>
              <a:spcAft>
                <a:spcPts val="0"/>
              </a:spcAft>
              <a:buSzPts val="3000"/>
              <a:buChar char="▪"/>
            </a:pPr>
            <a:r>
              <a:rPr lang="en-US" sz="3600"/>
              <a:t>Questions, Comments and Feedback Time</a:t>
            </a:r>
            <a:endParaRPr sz="3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g8c438dfb91_1_5"/>
          <p:cNvSpPr txBox="1"/>
          <p:nvPr>
            <p:ph type="title"/>
          </p:nvPr>
        </p:nvSpPr>
        <p:spPr>
          <a:xfrm>
            <a:off x="124950" y="2500250"/>
            <a:ext cx="10763400" cy="10974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00778D"/>
              </a:buClr>
              <a:buSzPts val="6600"/>
              <a:buFont typeface="Calibri"/>
              <a:buNone/>
            </a:pPr>
            <a:r>
              <a:rPr lang="en-US" sz="5700"/>
              <a:t>PROPOSAL 3: PLATFORM APP</a:t>
            </a:r>
            <a:endParaRPr sz="57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Google Shape;274;g8c438dfb91_1_15"/>
          <p:cNvSpPr txBox="1"/>
          <p:nvPr>
            <p:ph type="title"/>
          </p:nvPr>
        </p:nvSpPr>
        <p:spPr>
          <a:xfrm>
            <a:off x="293275" y="162930"/>
            <a:ext cx="8686800" cy="9585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Why Software?</a:t>
            </a:r>
            <a:endParaRPr/>
          </a:p>
        </p:txBody>
      </p:sp>
      <p:sp>
        <p:nvSpPr>
          <p:cNvPr id="275" name="Google Shape;275;g8c438dfb91_1_15"/>
          <p:cNvSpPr txBox="1"/>
          <p:nvPr>
            <p:ph idx="1" type="body"/>
          </p:nvPr>
        </p:nvSpPr>
        <p:spPr>
          <a:xfrm>
            <a:off x="0" y="1423875"/>
            <a:ext cx="11159700" cy="4617000"/>
          </a:xfrm>
          <a:prstGeom prst="rect">
            <a:avLst/>
          </a:prstGeom>
        </p:spPr>
        <p:txBody>
          <a:bodyPr anchorCtr="0" anchor="t" bIns="45700" lIns="91425" spcFirstLastPara="1" rIns="91425" wrap="square" tIns="45700">
            <a:noAutofit/>
          </a:bodyPr>
          <a:lstStyle/>
          <a:p>
            <a:pPr indent="-381000" lvl="0" marL="457200" rtl="0" algn="l">
              <a:lnSpc>
                <a:spcPct val="115000"/>
              </a:lnSpc>
              <a:spcBef>
                <a:spcPts val="1200"/>
              </a:spcBef>
              <a:spcAft>
                <a:spcPts val="0"/>
              </a:spcAft>
              <a:buClr>
                <a:schemeClr val="dk2"/>
              </a:buClr>
              <a:buSzPts val="2400"/>
              <a:buFont typeface="Calibri"/>
              <a:buChar char="●"/>
            </a:pPr>
            <a:r>
              <a:rPr lang="en-US" sz="2400">
                <a:solidFill>
                  <a:schemeClr val="dk2"/>
                </a:solidFill>
              </a:rPr>
              <a:t>The </a:t>
            </a:r>
            <a:r>
              <a:rPr b="1" lang="en-US" sz="2400">
                <a:solidFill>
                  <a:schemeClr val="dk2"/>
                </a:solidFill>
              </a:rPr>
              <a:t>cheapest solution </a:t>
            </a:r>
            <a:r>
              <a:rPr lang="en-US" sz="2400">
                <a:solidFill>
                  <a:schemeClr val="dk2"/>
                </a:solidFill>
              </a:rPr>
              <a:t>for the production once developed :-)</a:t>
            </a:r>
            <a:endParaRPr sz="2400">
              <a:solidFill>
                <a:schemeClr val="dk2"/>
              </a:solidFill>
            </a:endParaRPr>
          </a:p>
          <a:p>
            <a:pPr indent="-381000" lvl="0" marL="457200" rtl="0" algn="l">
              <a:lnSpc>
                <a:spcPct val="115000"/>
              </a:lnSpc>
              <a:spcBef>
                <a:spcPts val="0"/>
              </a:spcBef>
              <a:spcAft>
                <a:spcPts val="0"/>
              </a:spcAft>
              <a:buClr>
                <a:schemeClr val="dk2"/>
              </a:buClr>
              <a:buSzPts val="2400"/>
              <a:buFont typeface="Calibri"/>
              <a:buChar char="●"/>
            </a:pPr>
            <a:r>
              <a:rPr lang="en-US" sz="2400">
                <a:solidFill>
                  <a:schemeClr val="dk2"/>
                </a:solidFill>
              </a:rPr>
              <a:t>The </a:t>
            </a:r>
            <a:r>
              <a:rPr b="1" lang="en-US" sz="2400">
                <a:solidFill>
                  <a:schemeClr val="dk2"/>
                </a:solidFill>
              </a:rPr>
              <a:t>easiest to distribute</a:t>
            </a:r>
            <a:r>
              <a:rPr lang="en-US" sz="2400">
                <a:solidFill>
                  <a:schemeClr val="dk2"/>
                </a:solidFill>
              </a:rPr>
              <a:t> (no shipping costs, no 3D printing errors, no electronic components backordered, out of stock)</a:t>
            </a:r>
            <a:endParaRPr sz="2400">
              <a:solidFill>
                <a:schemeClr val="dk2"/>
              </a:solidFill>
            </a:endParaRPr>
          </a:p>
          <a:p>
            <a:pPr indent="-381000" lvl="0" marL="457200" rtl="0" algn="l">
              <a:lnSpc>
                <a:spcPct val="115000"/>
              </a:lnSpc>
              <a:spcBef>
                <a:spcPts val="0"/>
              </a:spcBef>
              <a:spcAft>
                <a:spcPts val="0"/>
              </a:spcAft>
              <a:buClr>
                <a:schemeClr val="dk2"/>
              </a:buClr>
              <a:buSzPts val="2400"/>
              <a:buFont typeface="Calibri"/>
              <a:buChar char="●"/>
            </a:pPr>
            <a:r>
              <a:rPr lang="en-US" sz="2400">
                <a:solidFill>
                  <a:schemeClr val="dk2"/>
                </a:solidFill>
              </a:rPr>
              <a:t>The </a:t>
            </a:r>
            <a:r>
              <a:rPr b="1" lang="en-US" sz="2400">
                <a:solidFill>
                  <a:schemeClr val="dk2"/>
                </a:solidFill>
              </a:rPr>
              <a:t>easiest to adapt and to test </a:t>
            </a:r>
            <a:r>
              <a:rPr lang="en-US" sz="2400">
                <a:solidFill>
                  <a:schemeClr val="dk2"/>
                </a:solidFill>
              </a:rPr>
              <a:t>with the existing devices our users own</a:t>
            </a:r>
            <a:endParaRPr sz="2400">
              <a:solidFill>
                <a:schemeClr val="dk2"/>
              </a:solidFill>
            </a:endParaRPr>
          </a:p>
          <a:p>
            <a:pPr indent="-381000" lvl="0" marL="457200" rtl="0" algn="l">
              <a:lnSpc>
                <a:spcPct val="115000"/>
              </a:lnSpc>
              <a:spcBef>
                <a:spcPts val="0"/>
              </a:spcBef>
              <a:spcAft>
                <a:spcPts val="0"/>
              </a:spcAft>
              <a:buClr>
                <a:schemeClr val="dk2"/>
              </a:buClr>
              <a:buSzPts val="2400"/>
              <a:buFont typeface="Calibri"/>
              <a:buChar char="●"/>
            </a:pPr>
            <a:r>
              <a:rPr lang="en-US" sz="2400">
                <a:solidFill>
                  <a:schemeClr val="dk2"/>
                </a:solidFill>
                <a:extLst>
                  <a:ext uri="http://customooxmlschemas.google.com/">
                    <go:slidesCustomData xmlns:go="http://customooxmlschemas.google.com/" textRoundtripDataId="0"/>
                  </a:ext>
                </a:extLst>
              </a:rPr>
              <a:t>The </a:t>
            </a:r>
            <a:r>
              <a:rPr b="1" lang="en-US" sz="2400">
                <a:solidFill>
                  <a:schemeClr val="dk2"/>
                </a:solidFill>
                <a:extLst>
                  <a:ext uri="http://customooxmlschemas.google.com/">
                    <go:slidesCustomData xmlns:go="http://customooxmlschemas.google.com/" textRoundtripDataId="1"/>
                  </a:ext>
                </a:extLst>
              </a:rPr>
              <a:t>availability of these devices</a:t>
            </a:r>
            <a:r>
              <a:rPr lang="en-US" sz="2400">
                <a:solidFill>
                  <a:schemeClr val="dk2"/>
                </a:solidFill>
                <a:extLst>
                  <a:ext uri="http://customooxmlschemas.google.com/">
                    <go:slidesCustomData xmlns:go="http://customooxmlschemas.google.com/" textRoundtripDataId="2"/>
                  </a:ext>
                </a:extLst>
              </a:rPr>
              <a:t> is possibly the highest as they are ubiquitous * - among existing reports,  3 personal interviews,  Google Forms responses we collected  + feedback from UCPLA team + general trends in personal mobile devices - assessment is that 100% have a phone, tablet, phone or smart assistant off the shelf (commercially available)** = no potential cost to the end user</a:t>
            </a:r>
            <a:endParaRPr sz="2400">
              <a:solidFill>
                <a:schemeClr val="dk2"/>
              </a:solidFill>
            </a:endParaRPr>
          </a:p>
          <a:p>
            <a:pPr indent="0" lvl="0" marL="457200" rtl="0" algn="l">
              <a:lnSpc>
                <a:spcPct val="115000"/>
              </a:lnSpc>
              <a:spcBef>
                <a:spcPts val="1200"/>
              </a:spcBef>
              <a:spcAft>
                <a:spcPts val="0"/>
              </a:spcAft>
              <a:buNone/>
            </a:pPr>
            <a:r>
              <a:t/>
            </a:r>
            <a:endParaRPr sz="2200">
              <a:solidFill>
                <a:schemeClr val="dk2"/>
              </a:solidFill>
            </a:endParaRPr>
          </a:p>
          <a:p>
            <a:pPr indent="0" lvl="0" marL="0" rtl="0" algn="l">
              <a:spcBef>
                <a:spcPts val="1200"/>
              </a:spcBef>
              <a:spcAft>
                <a:spcPts val="0"/>
              </a:spcAft>
              <a:buNone/>
            </a:pPr>
            <a:r>
              <a:t/>
            </a:r>
            <a:endParaRPr sz="2200"/>
          </a:p>
        </p:txBody>
      </p:sp>
      <p:sp>
        <p:nvSpPr>
          <p:cNvPr id="276" name="Google Shape;276;g8c438dfb91_1_15"/>
          <p:cNvSpPr txBox="1"/>
          <p:nvPr/>
        </p:nvSpPr>
        <p:spPr>
          <a:xfrm>
            <a:off x="991200" y="6040925"/>
            <a:ext cx="9938700" cy="9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latin typeface="Calibri"/>
                <a:ea typeface="Calibri"/>
                <a:cs typeface="Calibri"/>
                <a:sym typeface="Calibri"/>
              </a:rPr>
              <a:t>*</a:t>
            </a:r>
            <a:r>
              <a:rPr i="1" lang="en-US" u="sng">
                <a:solidFill>
                  <a:schemeClr val="hlink"/>
                </a:solidFill>
                <a:latin typeface="Calibri"/>
                <a:ea typeface="Calibri"/>
                <a:cs typeface="Calibri"/>
                <a:sym typeface="Calibri"/>
                <a:hlinkClick r:id="rId3"/>
              </a:rPr>
              <a:t>http://www.wirelessrerc.org/sites/default/files/publications/sunspot_2019-01_final_use_of_mobile_phones_by_individuals_with_disabilities_2017-2018.pdf</a:t>
            </a:r>
            <a:endParaRPr i="1">
              <a:latin typeface="Calibri"/>
              <a:ea typeface="Calibri"/>
              <a:cs typeface="Calibri"/>
              <a:sym typeface="Calibri"/>
            </a:endParaRPr>
          </a:p>
          <a:p>
            <a:pPr indent="0" lvl="0" marL="0" rtl="0" algn="ctr">
              <a:spcBef>
                <a:spcPts val="0"/>
              </a:spcBef>
              <a:spcAft>
                <a:spcPts val="0"/>
              </a:spcAft>
              <a:buNone/>
            </a:pPr>
            <a:r>
              <a:rPr i="1" lang="en-US">
                <a:latin typeface="Calibri"/>
                <a:ea typeface="Calibri"/>
                <a:cs typeface="Calibri"/>
                <a:sym typeface="Calibri"/>
              </a:rPr>
              <a:t>** is not equal to actively using it</a:t>
            </a:r>
            <a:endParaRPr i="1">
              <a:latin typeface="Calibri"/>
              <a:ea typeface="Calibri"/>
              <a:cs typeface="Calibri"/>
              <a:sym typeface="Calibri"/>
            </a:endParaRPr>
          </a:p>
          <a:p>
            <a:pPr indent="0" lvl="0" marL="0" rtl="0" algn="ctr">
              <a:spcBef>
                <a:spcPts val="0"/>
              </a:spcBef>
              <a:spcAft>
                <a:spcPts val="0"/>
              </a:spcAft>
              <a:buNone/>
            </a:pPr>
            <a:r>
              <a:t/>
            </a:r>
            <a:endParaRPr i="1">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g8c438dfb91_8_86"/>
          <p:cNvSpPr txBox="1"/>
          <p:nvPr>
            <p:ph type="title"/>
          </p:nvPr>
        </p:nvSpPr>
        <p:spPr>
          <a:xfrm>
            <a:off x="341725" y="220207"/>
            <a:ext cx="8686800" cy="6906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Ubiquity</a:t>
            </a:r>
            <a:endParaRPr/>
          </a:p>
        </p:txBody>
      </p:sp>
      <p:pic>
        <p:nvPicPr>
          <p:cNvPr id="283" name="Google Shape;283;g8c438dfb91_8_86"/>
          <p:cNvPicPr preferRelativeResize="0"/>
          <p:nvPr/>
        </p:nvPicPr>
        <p:blipFill>
          <a:blip r:embed="rId3">
            <a:alphaModFix/>
          </a:blip>
          <a:stretch>
            <a:fillRect/>
          </a:stretch>
        </p:blipFill>
        <p:spPr>
          <a:xfrm>
            <a:off x="5644149" y="4209730"/>
            <a:ext cx="6547851" cy="2648275"/>
          </a:xfrm>
          <a:prstGeom prst="rect">
            <a:avLst/>
          </a:prstGeom>
          <a:noFill/>
          <a:ln>
            <a:noFill/>
          </a:ln>
        </p:spPr>
      </p:pic>
      <p:pic>
        <p:nvPicPr>
          <p:cNvPr id="284" name="Google Shape;284;g8c438dfb91_8_86"/>
          <p:cNvPicPr preferRelativeResize="0"/>
          <p:nvPr/>
        </p:nvPicPr>
        <p:blipFill>
          <a:blip r:embed="rId4">
            <a:alphaModFix/>
          </a:blip>
          <a:stretch>
            <a:fillRect/>
          </a:stretch>
        </p:blipFill>
        <p:spPr>
          <a:xfrm>
            <a:off x="98825" y="2114307"/>
            <a:ext cx="5339349" cy="4743696"/>
          </a:xfrm>
          <a:prstGeom prst="rect">
            <a:avLst/>
          </a:prstGeom>
          <a:noFill/>
          <a:ln>
            <a:noFill/>
          </a:ln>
        </p:spPr>
      </p:pic>
      <p:pic>
        <p:nvPicPr>
          <p:cNvPr id="285" name="Google Shape;285;g8c438dfb91_8_86"/>
          <p:cNvPicPr preferRelativeResize="0"/>
          <p:nvPr/>
        </p:nvPicPr>
        <p:blipFill>
          <a:blip r:embed="rId5">
            <a:alphaModFix/>
          </a:blip>
          <a:stretch>
            <a:fillRect/>
          </a:stretch>
        </p:blipFill>
        <p:spPr>
          <a:xfrm>
            <a:off x="4906498" y="80373"/>
            <a:ext cx="7285501" cy="39769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g8c438dfb91_8_1"/>
          <p:cNvSpPr txBox="1"/>
          <p:nvPr>
            <p:ph type="title"/>
          </p:nvPr>
        </p:nvSpPr>
        <p:spPr>
          <a:xfrm>
            <a:off x="609600" y="822957"/>
            <a:ext cx="8686800" cy="677100"/>
          </a:xfrm>
          <a:prstGeom prst="rect">
            <a:avLst/>
          </a:prstGeom>
        </p:spPr>
        <p:txBody>
          <a:bodyPr anchorCtr="0" anchor="b" bIns="45700" lIns="91425" spcFirstLastPara="1" rIns="91425" wrap="square" tIns="45700">
            <a:noAutofit/>
          </a:bodyPr>
          <a:lstStyle/>
          <a:p>
            <a:pPr indent="0" lvl="0" marL="0" rtl="0" algn="l">
              <a:lnSpc>
                <a:spcPct val="115000"/>
              </a:lnSpc>
              <a:spcBef>
                <a:spcPts val="0"/>
              </a:spcBef>
              <a:spcAft>
                <a:spcPts val="0"/>
              </a:spcAft>
              <a:buNone/>
            </a:pPr>
            <a:r>
              <a:rPr b="1" lang="en-US" sz="4000">
                <a:solidFill>
                  <a:srgbClr val="00778D"/>
                </a:solidFill>
              </a:rPr>
              <a:t>Quotes from the users and UCPLA team</a:t>
            </a:r>
            <a:endParaRPr b="1" sz="4000">
              <a:solidFill>
                <a:srgbClr val="00778D"/>
              </a:solidFill>
            </a:endParaRPr>
          </a:p>
          <a:p>
            <a:pPr indent="0" lvl="0" marL="0" rtl="0" algn="l">
              <a:spcBef>
                <a:spcPts val="0"/>
              </a:spcBef>
              <a:spcAft>
                <a:spcPts val="0"/>
              </a:spcAft>
              <a:buNone/>
            </a:pPr>
            <a:r>
              <a:t/>
            </a:r>
            <a:endParaRPr sz="4000">
              <a:solidFill>
                <a:srgbClr val="00778D"/>
              </a:solidFill>
            </a:endParaRPr>
          </a:p>
        </p:txBody>
      </p:sp>
      <p:sp>
        <p:nvSpPr>
          <p:cNvPr id="292" name="Google Shape;292;g8c438dfb91_8_1"/>
          <p:cNvSpPr txBox="1"/>
          <p:nvPr>
            <p:ph idx="1" type="body"/>
          </p:nvPr>
        </p:nvSpPr>
        <p:spPr>
          <a:xfrm>
            <a:off x="489050" y="1254075"/>
            <a:ext cx="9369300" cy="10974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2"/>
              </a:buClr>
              <a:buSzPts val="1100"/>
              <a:buFont typeface="Arial"/>
              <a:buNone/>
            </a:pPr>
            <a:r>
              <a:rPr i="1" lang="en-US" sz="2100">
                <a:solidFill>
                  <a:schemeClr val="dk2"/>
                </a:solidFill>
              </a:rPr>
              <a:t>“Individual utilizes all of the above: smart phone, tablet, etc as they are also consumers of the times. But what is really lacking Is the HOW / HOW TOs can they utilize these items to fit their unique physicality. (There are no other examples of these either through apps or videos)”</a:t>
            </a:r>
            <a:endParaRPr i="1" sz="2100">
              <a:solidFill>
                <a:schemeClr val="dk2"/>
              </a:solidFill>
            </a:endParaRPr>
          </a:p>
          <a:p>
            <a:pPr indent="0" lvl="0" marL="0" rtl="0" algn="l">
              <a:lnSpc>
                <a:spcPct val="115000"/>
              </a:lnSpc>
              <a:spcBef>
                <a:spcPts val="0"/>
              </a:spcBef>
              <a:spcAft>
                <a:spcPts val="0"/>
              </a:spcAft>
              <a:buClr>
                <a:schemeClr val="dk2"/>
              </a:buClr>
              <a:buSzPts val="1100"/>
              <a:buFont typeface="Arial"/>
              <a:buNone/>
            </a:pPr>
            <a:r>
              <a:t/>
            </a:r>
            <a:endParaRPr sz="2100">
              <a:solidFill>
                <a:schemeClr val="dk2"/>
              </a:solidFill>
            </a:endParaRPr>
          </a:p>
          <a:p>
            <a:pPr indent="0" lvl="0" marL="0" rtl="0" algn="r">
              <a:lnSpc>
                <a:spcPct val="115000"/>
              </a:lnSpc>
              <a:spcBef>
                <a:spcPts val="0"/>
              </a:spcBef>
              <a:spcAft>
                <a:spcPts val="0"/>
              </a:spcAft>
              <a:buClr>
                <a:schemeClr val="dk2"/>
              </a:buClr>
              <a:buSzPts val="1100"/>
              <a:buFont typeface="Arial"/>
              <a:buNone/>
            </a:pPr>
            <a:r>
              <a:rPr lang="en-US" sz="2100">
                <a:solidFill>
                  <a:schemeClr val="dk2"/>
                </a:solidFill>
              </a:rPr>
              <a:t>UCPLA Team Member1, July 13, 2020</a:t>
            </a:r>
            <a:endParaRPr sz="2100">
              <a:solidFill>
                <a:schemeClr val="dk2"/>
              </a:solidFill>
            </a:endParaRPr>
          </a:p>
          <a:p>
            <a:pPr indent="0" lvl="0" marL="0" rtl="0" algn="r">
              <a:lnSpc>
                <a:spcPct val="115000"/>
              </a:lnSpc>
              <a:spcBef>
                <a:spcPts val="0"/>
              </a:spcBef>
              <a:spcAft>
                <a:spcPts val="0"/>
              </a:spcAft>
              <a:buClr>
                <a:schemeClr val="dk2"/>
              </a:buClr>
              <a:buSzPts val="1100"/>
              <a:buFont typeface="Arial"/>
              <a:buNone/>
            </a:pPr>
            <a:r>
              <a:t/>
            </a:r>
            <a:endParaRPr sz="2100">
              <a:solidFill>
                <a:schemeClr val="dk2"/>
              </a:solidFill>
            </a:endParaRPr>
          </a:p>
          <a:p>
            <a:pPr indent="0" lvl="0" marL="0" rtl="0" algn="l">
              <a:lnSpc>
                <a:spcPct val="115000"/>
              </a:lnSpc>
              <a:spcBef>
                <a:spcPts val="0"/>
              </a:spcBef>
              <a:spcAft>
                <a:spcPts val="0"/>
              </a:spcAft>
              <a:buClr>
                <a:schemeClr val="dk2"/>
              </a:buClr>
              <a:buSzPts val="1100"/>
              <a:buFont typeface="Arial"/>
              <a:buNone/>
            </a:pPr>
            <a:r>
              <a:t/>
            </a:r>
            <a:endParaRPr sz="2100">
              <a:solidFill>
                <a:schemeClr val="dk2"/>
              </a:solidFill>
            </a:endParaRPr>
          </a:p>
          <a:p>
            <a:pPr indent="0" lvl="0" marL="0" rtl="0" algn="l">
              <a:lnSpc>
                <a:spcPct val="115000"/>
              </a:lnSpc>
              <a:spcBef>
                <a:spcPts val="0"/>
              </a:spcBef>
              <a:spcAft>
                <a:spcPts val="0"/>
              </a:spcAft>
              <a:buClr>
                <a:schemeClr val="dk2"/>
              </a:buClr>
              <a:buSzPts val="1100"/>
              <a:buFont typeface="Arial"/>
              <a:buNone/>
            </a:pPr>
            <a:r>
              <a:rPr i="1" lang="en-US" sz="2100">
                <a:solidFill>
                  <a:schemeClr val="dk2"/>
                </a:solidFill>
              </a:rPr>
              <a:t>“I like to watch Youtube, and I like to learn more about what is being developed, that can help me and people like me to be more independent at home, when using home appliances, for example. There are a lot of resources but they are not easy to find for people like myself”</a:t>
            </a:r>
            <a:endParaRPr i="1" sz="2100">
              <a:solidFill>
                <a:schemeClr val="dk2"/>
              </a:solidFill>
            </a:endParaRPr>
          </a:p>
          <a:p>
            <a:pPr indent="0" lvl="0" marL="0" rtl="0" algn="r">
              <a:lnSpc>
                <a:spcPct val="115000"/>
              </a:lnSpc>
              <a:spcBef>
                <a:spcPts val="0"/>
              </a:spcBef>
              <a:spcAft>
                <a:spcPts val="0"/>
              </a:spcAft>
              <a:buClr>
                <a:schemeClr val="dk2"/>
              </a:buClr>
              <a:buSzPts val="1100"/>
              <a:buFont typeface="Arial"/>
              <a:buNone/>
            </a:pPr>
            <a:r>
              <a:rPr lang="en-US" sz="2100">
                <a:solidFill>
                  <a:schemeClr val="dk2"/>
                </a:solidFill>
              </a:rPr>
              <a:t>Responder 3, July 16, 2020</a:t>
            </a:r>
            <a:endParaRPr sz="2100">
              <a:solidFill>
                <a:schemeClr val="dk2"/>
              </a:solidFill>
            </a:endParaRPr>
          </a:p>
          <a:p>
            <a:pPr indent="0" lvl="0" marL="0" rtl="0" algn="r">
              <a:lnSpc>
                <a:spcPct val="115000"/>
              </a:lnSpc>
              <a:spcBef>
                <a:spcPts val="0"/>
              </a:spcBef>
              <a:spcAft>
                <a:spcPts val="0"/>
              </a:spcAft>
              <a:buClr>
                <a:schemeClr val="dk2"/>
              </a:buClr>
              <a:buSzPts val="1100"/>
              <a:buFont typeface="Arial"/>
              <a:buNone/>
            </a:pPr>
            <a:r>
              <a:t/>
            </a:r>
            <a:endParaRPr sz="2100">
              <a:solidFill>
                <a:schemeClr val="dk2"/>
              </a:solidFill>
            </a:endParaRPr>
          </a:p>
          <a:p>
            <a:pPr indent="0" lvl="0" marL="0" rtl="0" algn="l">
              <a:spcBef>
                <a:spcPts val="0"/>
              </a:spcBef>
              <a:spcAft>
                <a:spcPts val="0"/>
              </a:spcAft>
              <a:buNone/>
            </a:pPr>
            <a:r>
              <a:t/>
            </a:r>
            <a:endParaRPr sz="2100"/>
          </a:p>
        </p:txBody>
      </p:sp>
      <p:sp>
        <p:nvSpPr>
          <p:cNvPr id="293" name="Google Shape;293;g8c438dfb91_8_1"/>
          <p:cNvSpPr txBox="1"/>
          <p:nvPr/>
        </p:nvSpPr>
        <p:spPr>
          <a:xfrm>
            <a:off x="3161125" y="6322250"/>
            <a:ext cx="9938700" cy="9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Quotes are presented as they were provided.</a:t>
            </a:r>
            <a:endParaRPr>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g8c438dfb91_8_18"/>
          <p:cNvSpPr txBox="1"/>
          <p:nvPr>
            <p:ph type="title"/>
          </p:nvPr>
        </p:nvSpPr>
        <p:spPr>
          <a:xfrm>
            <a:off x="301525" y="354681"/>
            <a:ext cx="8686800" cy="851400"/>
          </a:xfrm>
          <a:prstGeom prst="rect">
            <a:avLst/>
          </a:prstGeom>
        </p:spPr>
        <p:txBody>
          <a:bodyPr anchorCtr="0" anchor="b" bIns="45700" lIns="91425" spcFirstLastPara="1" rIns="91425" wrap="square" tIns="45700">
            <a:noAutofit/>
          </a:bodyPr>
          <a:lstStyle/>
          <a:p>
            <a:pPr indent="0" lvl="0" marL="0" rtl="0" algn="l">
              <a:lnSpc>
                <a:spcPct val="115000"/>
              </a:lnSpc>
              <a:spcBef>
                <a:spcPts val="0"/>
              </a:spcBef>
              <a:spcAft>
                <a:spcPts val="0"/>
              </a:spcAft>
              <a:buClr>
                <a:schemeClr val="dk2"/>
              </a:buClr>
              <a:buSzPts val="1100"/>
              <a:buFont typeface="Arial"/>
              <a:buNone/>
            </a:pPr>
            <a:r>
              <a:rPr b="1" lang="en-US" sz="3600">
                <a:solidFill>
                  <a:srgbClr val="00778D"/>
                </a:solidFill>
                <a:latin typeface="Helvetica Neue"/>
                <a:ea typeface="Helvetica Neue"/>
                <a:cs typeface="Helvetica Neue"/>
                <a:sym typeface="Helvetica Neue"/>
              </a:rPr>
              <a:t>The responses can be precise or….not </a:t>
            </a:r>
            <a:endParaRPr b="1" sz="3600">
              <a:solidFill>
                <a:srgbClr val="00778D"/>
              </a:solidFill>
              <a:latin typeface="Helvetica Neue"/>
              <a:ea typeface="Helvetica Neue"/>
              <a:cs typeface="Helvetica Neue"/>
              <a:sym typeface="Helvetica Neue"/>
            </a:endParaRPr>
          </a:p>
          <a:p>
            <a:pPr indent="0" lvl="0" marL="0" rtl="0" algn="l">
              <a:spcBef>
                <a:spcPts val="0"/>
              </a:spcBef>
              <a:spcAft>
                <a:spcPts val="0"/>
              </a:spcAft>
              <a:buNone/>
            </a:pPr>
            <a:r>
              <a:t/>
            </a:r>
            <a:endParaRPr b="1" sz="3900">
              <a:solidFill>
                <a:srgbClr val="00778D"/>
              </a:solidFill>
            </a:endParaRPr>
          </a:p>
        </p:txBody>
      </p:sp>
      <p:pic>
        <p:nvPicPr>
          <p:cNvPr id="300" name="Google Shape;300;g8c438dfb91_8_18"/>
          <p:cNvPicPr preferRelativeResize="0"/>
          <p:nvPr/>
        </p:nvPicPr>
        <p:blipFill rotWithShape="1">
          <a:blip r:embed="rId3">
            <a:alphaModFix/>
          </a:blip>
          <a:srcRect b="15715" l="5164" r="7750" t="6445"/>
          <a:stretch/>
        </p:blipFill>
        <p:spPr>
          <a:xfrm>
            <a:off x="388588" y="817625"/>
            <a:ext cx="7630724" cy="1754125"/>
          </a:xfrm>
          <a:prstGeom prst="rect">
            <a:avLst/>
          </a:prstGeom>
          <a:noFill/>
          <a:ln>
            <a:noFill/>
          </a:ln>
        </p:spPr>
      </p:pic>
      <p:pic>
        <p:nvPicPr>
          <p:cNvPr id="301" name="Google Shape;301;g8c438dfb91_8_18"/>
          <p:cNvPicPr preferRelativeResize="0"/>
          <p:nvPr/>
        </p:nvPicPr>
        <p:blipFill rotWithShape="1">
          <a:blip r:embed="rId4">
            <a:alphaModFix/>
          </a:blip>
          <a:srcRect b="9280" l="7323" r="4126" t="3245"/>
          <a:stretch/>
        </p:blipFill>
        <p:spPr>
          <a:xfrm>
            <a:off x="475650" y="2731765"/>
            <a:ext cx="7456602" cy="3911935"/>
          </a:xfrm>
          <a:prstGeom prst="rect">
            <a:avLst/>
          </a:prstGeom>
          <a:noFill/>
          <a:ln>
            <a:noFill/>
          </a:ln>
        </p:spPr>
      </p:pic>
      <p:sp>
        <p:nvSpPr>
          <p:cNvPr id="302" name="Google Shape;302;g8c438dfb91_8_18"/>
          <p:cNvSpPr txBox="1"/>
          <p:nvPr/>
        </p:nvSpPr>
        <p:spPr>
          <a:xfrm>
            <a:off x="8773425" y="5559200"/>
            <a:ext cx="3294900" cy="108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a:solidFill>
                  <a:schemeClr val="dk2"/>
                </a:solidFill>
                <a:latin typeface="Calibri"/>
                <a:ea typeface="Calibri"/>
                <a:cs typeface="Calibri"/>
                <a:sym typeface="Calibri"/>
              </a:rPr>
              <a:t>Preliminary responses generated from our Survey, distributed July 14, 2020. Not yet open for interpretation as enrollment is open. Used here for illustrative purposes only</a:t>
            </a:r>
            <a:endParaRPr i="1">
              <a:solidFill>
                <a:schemeClr val="dk2"/>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g8c438dfb91_8_27"/>
          <p:cNvSpPr txBox="1"/>
          <p:nvPr>
            <p:ph type="title"/>
          </p:nvPr>
        </p:nvSpPr>
        <p:spPr>
          <a:xfrm>
            <a:off x="274750" y="367556"/>
            <a:ext cx="8686800" cy="824700"/>
          </a:xfrm>
          <a:prstGeom prst="rect">
            <a:avLst/>
          </a:prstGeom>
        </p:spPr>
        <p:txBody>
          <a:bodyPr anchorCtr="0" anchor="b" bIns="45700" lIns="91425" spcFirstLastPara="1" rIns="91425" wrap="square" tIns="45700">
            <a:noAutofit/>
          </a:bodyPr>
          <a:lstStyle/>
          <a:p>
            <a:pPr indent="0" lvl="0" marL="0" rtl="0" algn="l">
              <a:lnSpc>
                <a:spcPct val="115000"/>
              </a:lnSpc>
              <a:spcBef>
                <a:spcPts val="0"/>
              </a:spcBef>
              <a:spcAft>
                <a:spcPts val="0"/>
              </a:spcAft>
              <a:buClr>
                <a:schemeClr val="dk2"/>
              </a:buClr>
              <a:buSzPts val="1100"/>
              <a:buFont typeface="Arial"/>
              <a:buNone/>
            </a:pPr>
            <a:r>
              <a:rPr b="1" lang="en-US" sz="2500">
                <a:solidFill>
                  <a:srgbClr val="00778D"/>
                </a:solidFill>
                <a:latin typeface="Helvetica Neue"/>
                <a:ea typeface="Helvetica Neue"/>
                <a:cs typeface="Helvetica Neue"/>
                <a:sym typeface="Helvetica Neue"/>
              </a:rPr>
              <a:t>Survey results used to generate ACTUAL suggestions</a:t>
            </a:r>
            <a:endParaRPr b="1" sz="2500">
              <a:solidFill>
                <a:srgbClr val="00778D"/>
              </a:solidFill>
              <a:latin typeface="Helvetica Neue"/>
              <a:ea typeface="Helvetica Neue"/>
              <a:cs typeface="Helvetica Neue"/>
              <a:sym typeface="Helvetica Neue"/>
            </a:endParaRPr>
          </a:p>
          <a:p>
            <a:pPr indent="0" lvl="0" marL="0" rtl="0" algn="l">
              <a:spcBef>
                <a:spcPts val="0"/>
              </a:spcBef>
              <a:spcAft>
                <a:spcPts val="0"/>
              </a:spcAft>
              <a:buNone/>
            </a:pPr>
            <a:r>
              <a:t/>
            </a:r>
            <a:endParaRPr sz="2800">
              <a:solidFill>
                <a:srgbClr val="00778D"/>
              </a:solidFill>
            </a:endParaRPr>
          </a:p>
        </p:txBody>
      </p:sp>
      <p:sp>
        <p:nvSpPr>
          <p:cNvPr id="309" name="Google Shape;309;g8c438dfb91_8_27"/>
          <p:cNvSpPr txBox="1"/>
          <p:nvPr>
            <p:ph idx="1" type="body"/>
          </p:nvPr>
        </p:nvSpPr>
        <p:spPr>
          <a:xfrm>
            <a:off x="154175" y="1428225"/>
            <a:ext cx="9717600" cy="10974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2"/>
              </a:buClr>
              <a:buSzPts val="1100"/>
              <a:buFont typeface="Arial"/>
              <a:buNone/>
            </a:pPr>
            <a:r>
              <a:rPr lang="en-US" sz="2050">
                <a:solidFill>
                  <a:schemeClr val="dk2"/>
                </a:solidFill>
              </a:rPr>
              <a:t>Example of response from the </a:t>
            </a:r>
            <a:r>
              <a:rPr b="1" lang="en-US" sz="2050">
                <a:solidFill>
                  <a:schemeClr val="dk2"/>
                </a:solidFill>
              </a:rPr>
              <a:t>Platform App</a:t>
            </a:r>
            <a:r>
              <a:rPr lang="en-US" sz="2050">
                <a:solidFill>
                  <a:schemeClr val="dk2"/>
                </a:solidFill>
              </a:rPr>
              <a:t>:</a:t>
            </a:r>
            <a:endParaRPr sz="2050">
              <a:solidFill>
                <a:schemeClr val="dk2"/>
              </a:solidFill>
            </a:endParaRPr>
          </a:p>
          <a:p>
            <a:pPr indent="0" lvl="0" marL="0" rtl="0" algn="l">
              <a:lnSpc>
                <a:spcPct val="115000"/>
              </a:lnSpc>
              <a:spcBef>
                <a:spcPts val="3400"/>
              </a:spcBef>
              <a:spcAft>
                <a:spcPts val="0"/>
              </a:spcAft>
              <a:buNone/>
            </a:pPr>
            <a:r>
              <a:rPr lang="en-US" sz="2050">
                <a:solidFill>
                  <a:schemeClr val="dk2"/>
                </a:solidFill>
              </a:rPr>
              <a:t>“For Tommy, the best option will be to set up the open source smart home system from OpenHAB, as the smart appliances control is requested by Tommy very often (10+ times). </a:t>
            </a:r>
            <a:endParaRPr sz="2050">
              <a:solidFill>
                <a:schemeClr val="dk2"/>
              </a:solidFill>
            </a:endParaRPr>
          </a:p>
          <a:p>
            <a:pPr indent="0" lvl="0" marL="0" rtl="0" algn="l">
              <a:lnSpc>
                <a:spcPct val="115000"/>
              </a:lnSpc>
              <a:spcBef>
                <a:spcPts val="3400"/>
              </a:spcBef>
              <a:spcAft>
                <a:spcPts val="0"/>
              </a:spcAft>
              <a:buClr>
                <a:schemeClr val="dk2"/>
              </a:buClr>
              <a:buSzPts val="1100"/>
              <a:buFont typeface="Arial"/>
              <a:buNone/>
            </a:pPr>
            <a:r>
              <a:rPr lang="en-US" sz="2050">
                <a:solidFill>
                  <a:schemeClr val="dk2"/>
                </a:solidFill>
              </a:rPr>
              <a:t>The preferred communication method for Tommy is voice; the second preferred is touch. Tommy can either check for:</a:t>
            </a:r>
            <a:endParaRPr sz="2050">
              <a:solidFill>
                <a:schemeClr val="dk2"/>
              </a:solidFill>
            </a:endParaRPr>
          </a:p>
          <a:p>
            <a:pPr indent="-358775" lvl="0" marL="457200" rtl="0" algn="l">
              <a:lnSpc>
                <a:spcPct val="115000"/>
              </a:lnSpc>
              <a:spcBef>
                <a:spcPts val="3400"/>
              </a:spcBef>
              <a:spcAft>
                <a:spcPts val="0"/>
              </a:spcAft>
              <a:buClr>
                <a:schemeClr val="dk2"/>
              </a:buClr>
              <a:buSzPts val="2050"/>
              <a:buFont typeface="Calibri"/>
              <a:buChar char="●"/>
            </a:pPr>
            <a:r>
              <a:rPr lang="en-US" sz="2050">
                <a:solidFill>
                  <a:srgbClr val="118DFF"/>
                </a:solidFill>
              </a:rPr>
              <a:t>this offer from Amazon Echo</a:t>
            </a:r>
            <a:r>
              <a:rPr lang="en-US" sz="2050">
                <a:solidFill>
                  <a:schemeClr val="dk2"/>
                </a:solidFill>
              </a:rPr>
              <a:t> (cost - $39, tutorials excluded/N/A; integration with open source smart home system excluded); </a:t>
            </a:r>
            <a:endParaRPr sz="2050">
              <a:solidFill>
                <a:schemeClr val="dk2"/>
              </a:solidFill>
            </a:endParaRPr>
          </a:p>
          <a:p>
            <a:pPr indent="-358775" lvl="0" marL="457200" rtl="0" algn="l">
              <a:lnSpc>
                <a:spcPct val="115000"/>
              </a:lnSpc>
              <a:spcBef>
                <a:spcPts val="0"/>
              </a:spcBef>
              <a:spcAft>
                <a:spcPts val="0"/>
              </a:spcAft>
              <a:buClr>
                <a:schemeClr val="dk2"/>
              </a:buClr>
              <a:buSzPts val="2050"/>
              <a:buFont typeface="Calibri"/>
              <a:buChar char="●"/>
            </a:pPr>
            <a:r>
              <a:rPr lang="en-US" sz="2050">
                <a:solidFill>
                  <a:srgbClr val="118DFF"/>
                </a:solidFill>
              </a:rPr>
              <a:t>this Hackaday project </a:t>
            </a:r>
            <a:r>
              <a:rPr lang="en-US" sz="2050">
                <a:solidFill>
                  <a:schemeClr val="dk2"/>
                </a:solidFill>
              </a:rPr>
              <a:t>from 2020 by Dream Team UCPLA (cost - $50, tutorials for 3 smart home systems included; 10 tutorials of use in total)”</a:t>
            </a:r>
            <a:endParaRPr sz="2050">
              <a:solidFill>
                <a:schemeClr val="dk2"/>
              </a:solidFill>
            </a:endParaRPr>
          </a:p>
          <a:p>
            <a:pPr indent="0" lvl="0" marL="0" rtl="0" algn="l">
              <a:spcBef>
                <a:spcPts val="1200"/>
              </a:spcBef>
              <a:spcAft>
                <a:spcPts val="0"/>
              </a:spcAft>
              <a:buNone/>
            </a:pPr>
            <a:r>
              <a:t/>
            </a:r>
            <a:endParaRPr sz="1400"/>
          </a:p>
        </p:txBody>
      </p:sp>
      <p:sp>
        <p:nvSpPr>
          <p:cNvPr id="310" name="Google Shape;310;g8c438dfb91_8_27"/>
          <p:cNvSpPr txBox="1"/>
          <p:nvPr/>
        </p:nvSpPr>
        <p:spPr>
          <a:xfrm>
            <a:off x="1727900" y="6268650"/>
            <a:ext cx="7715400" cy="9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This option might also enable automation of some of the assessment tools used by UCPLA team</a:t>
            </a:r>
            <a:endParaRPr>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g8c438dfb91_8_36"/>
          <p:cNvSpPr txBox="1"/>
          <p:nvPr>
            <p:ph type="title"/>
          </p:nvPr>
        </p:nvSpPr>
        <p:spPr>
          <a:xfrm>
            <a:off x="160725" y="139825"/>
            <a:ext cx="8364600" cy="9720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5400"/>
              <a:t>Main Features and Pros</a:t>
            </a:r>
            <a:endParaRPr sz="5400"/>
          </a:p>
        </p:txBody>
      </p:sp>
      <p:sp>
        <p:nvSpPr>
          <p:cNvPr id="317" name="Google Shape;317;g8c438dfb91_8_36"/>
          <p:cNvSpPr txBox="1"/>
          <p:nvPr>
            <p:ph idx="1" type="body"/>
          </p:nvPr>
        </p:nvSpPr>
        <p:spPr>
          <a:xfrm>
            <a:off x="0" y="1347850"/>
            <a:ext cx="9925200" cy="1097400"/>
          </a:xfrm>
          <a:prstGeom prst="rect">
            <a:avLst/>
          </a:prstGeom>
        </p:spPr>
        <p:txBody>
          <a:bodyPr anchorCtr="0" anchor="t" bIns="45700" lIns="91425" spcFirstLastPara="1" rIns="91425" wrap="square" tIns="45700">
            <a:noAutofit/>
          </a:bodyPr>
          <a:lstStyle/>
          <a:p>
            <a:pPr indent="-358775" lvl="0" marL="457200" rtl="0" algn="l">
              <a:lnSpc>
                <a:spcPct val="115000"/>
              </a:lnSpc>
              <a:spcBef>
                <a:spcPts val="1200"/>
              </a:spcBef>
              <a:spcAft>
                <a:spcPts val="0"/>
              </a:spcAft>
              <a:buClr>
                <a:schemeClr val="dk2"/>
              </a:buClr>
              <a:buSzPts val="2050"/>
              <a:buFont typeface="Calibri"/>
              <a:buChar char="●"/>
            </a:pPr>
            <a:r>
              <a:rPr lang="en-US" sz="2050">
                <a:solidFill>
                  <a:schemeClr val="dk2"/>
                </a:solidFill>
              </a:rPr>
              <a:t>Ultimate </a:t>
            </a:r>
            <a:r>
              <a:rPr b="1" lang="en-US" sz="2050">
                <a:solidFill>
                  <a:schemeClr val="dk2"/>
                </a:solidFill>
              </a:rPr>
              <a:t>Versatility and Personalization</a:t>
            </a:r>
            <a:endParaRPr b="1" sz="2050">
              <a:solidFill>
                <a:schemeClr val="dk2"/>
              </a:solidFill>
            </a:endParaRPr>
          </a:p>
          <a:p>
            <a:pPr indent="0" lvl="0" marL="0" rtl="0" algn="l">
              <a:lnSpc>
                <a:spcPct val="115000"/>
              </a:lnSpc>
              <a:spcBef>
                <a:spcPts val="4600"/>
              </a:spcBef>
              <a:spcAft>
                <a:spcPts val="0"/>
              </a:spcAft>
              <a:buClr>
                <a:schemeClr val="dk2"/>
              </a:buClr>
              <a:buSzPts val="1100"/>
              <a:buFont typeface="Arial"/>
              <a:buNone/>
            </a:pPr>
            <a:r>
              <a:rPr lang="en-US" sz="2050">
                <a:solidFill>
                  <a:schemeClr val="dk2"/>
                </a:solidFill>
              </a:rPr>
              <a:t>Based exclusively on the desires and capabilities of the current user - universal and unique for this specific user</a:t>
            </a:r>
            <a:endParaRPr sz="2050">
              <a:solidFill>
                <a:schemeClr val="dk2"/>
              </a:solidFill>
            </a:endParaRPr>
          </a:p>
          <a:p>
            <a:pPr indent="-358775" lvl="0" marL="457200" rtl="0" algn="l">
              <a:lnSpc>
                <a:spcPct val="115000"/>
              </a:lnSpc>
              <a:spcBef>
                <a:spcPts val="3400"/>
              </a:spcBef>
              <a:spcAft>
                <a:spcPts val="0"/>
              </a:spcAft>
              <a:buClr>
                <a:schemeClr val="dk2"/>
              </a:buClr>
              <a:buSzPts val="2050"/>
              <a:buFont typeface="Calibri"/>
              <a:buChar char="●"/>
            </a:pPr>
            <a:r>
              <a:rPr lang="en-US" sz="2050">
                <a:solidFill>
                  <a:schemeClr val="dk2"/>
                </a:solidFill>
              </a:rPr>
              <a:t>Based on the existing </a:t>
            </a:r>
            <a:r>
              <a:rPr b="1" lang="en-US" sz="2050">
                <a:solidFill>
                  <a:schemeClr val="dk2"/>
                </a:solidFill>
              </a:rPr>
              <a:t>open source or commercial products</a:t>
            </a:r>
            <a:r>
              <a:rPr lang="en-US" sz="2050">
                <a:solidFill>
                  <a:schemeClr val="dk2"/>
                </a:solidFill>
              </a:rPr>
              <a:t> the user owns, wants to own</a:t>
            </a:r>
            <a:endParaRPr sz="2050">
              <a:solidFill>
                <a:schemeClr val="dk2"/>
              </a:solidFill>
            </a:endParaRPr>
          </a:p>
          <a:p>
            <a:pPr indent="-358775" lvl="0" marL="457200" rtl="0" algn="l">
              <a:lnSpc>
                <a:spcPct val="115000"/>
              </a:lnSpc>
              <a:spcBef>
                <a:spcPts val="0"/>
              </a:spcBef>
              <a:spcAft>
                <a:spcPts val="0"/>
              </a:spcAft>
              <a:buClr>
                <a:schemeClr val="dk2"/>
              </a:buClr>
              <a:buSzPts val="2050"/>
              <a:buFont typeface="Calibri"/>
              <a:buChar char="●"/>
            </a:pPr>
            <a:r>
              <a:rPr lang="en-US" sz="2050">
                <a:solidFill>
                  <a:schemeClr val="dk2"/>
                </a:solidFill>
              </a:rPr>
              <a:t>Checking for the tutorials and videos to </a:t>
            </a:r>
            <a:r>
              <a:rPr b="1" lang="en-US" sz="2050">
                <a:solidFill>
                  <a:schemeClr val="dk2"/>
                </a:solidFill>
              </a:rPr>
              <a:t>help the user in THEIR condition</a:t>
            </a:r>
            <a:r>
              <a:rPr lang="en-US" sz="2050">
                <a:solidFill>
                  <a:schemeClr val="dk2"/>
                </a:solidFill>
              </a:rPr>
              <a:t>, not just “Start using iPad” Tutorial</a:t>
            </a:r>
            <a:endParaRPr b="1" i="1" sz="2050">
              <a:solidFill>
                <a:schemeClr val="dk2"/>
              </a:solidFill>
            </a:endParaRPr>
          </a:p>
          <a:p>
            <a:pPr indent="-358775" lvl="0" marL="457200" rtl="0" algn="l">
              <a:lnSpc>
                <a:spcPct val="115000"/>
              </a:lnSpc>
              <a:spcBef>
                <a:spcPts val="0"/>
              </a:spcBef>
              <a:spcAft>
                <a:spcPts val="0"/>
              </a:spcAft>
              <a:buClr>
                <a:schemeClr val="dk2"/>
              </a:buClr>
              <a:buSzPts val="2050"/>
              <a:buFont typeface="Calibri"/>
              <a:buChar char="●"/>
            </a:pPr>
            <a:r>
              <a:rPr lang="en-US" sz="2050">
                <a:solidFill>
                  <a:schemeClr val="dk2"/>
                </a:solidFill>
              </a:rPr>
              <a:t>Learning curve short to </a:t>
            </a:r>
            <a:r>
              <a:rPr i="1" lang="en-US" sz="2050">
                <a:solidFill>
                  <a:schemeClr val="dk2"/>
                </a:solidFill>
              </a:rPr>
              <a:t>non-existent</a:t>
            </a:r>
            <a:endParaRPr i="1" sz="2050">
              <a:solidFill>
                <a:schemeClr val="dk2"/>
              </a:solidFill>
            </a:endParaRPr>
          </a:p>
          <a:p>
            <a:pPr indent="-358775" lvl="0" marL="457200" rtl="0" algn="l">
              <a:lnSpc>
                <a:spcPct val="115000"/>
              </a:lnSpc>
              <a:spcBef>
                <a:spcPts val="0"/>
              </a:spcBef>
              <a:spcAft>
                <a:spcPts val="0"/>
              </a:spcAft>
              <a:buClr>
                <a:schemeClr val="dk2"/>
              </a:buClr>
              <a:buSzPts val="2050"/>
              <a:buFont typeface="Calibri"/>
              <a:buChar char="●"/>
            </a:pPr>
            <a:r>
              <a:rPr b="1" lang="en-US" sz="2050">
                <a:solidFill>
                  <a:schemeClr val="dk2"/>
                </a:solidFill>
              </a:rPr>
              <a:t>Very incremental</a:t>
            </a:r>
            <a:r>
              <a:rPr lang="en-US" sz="2050">
                <a:solidFill>
                  <a:schemeClr val="dk2"/>
                </a:solidFill>
              </a:rPr>
              <a:t>: potential of easy integration with the suggestions from Sara, Alex, Ruben, Kelvin as well as 1000 more hackers, researchers, designers</a:t>
            </a:r>
            <a:endParaRPr sz="2050">
              <a:solidFill>
                <a:schemeClr val="dk2"/>
              </a:solidFill>
            </a:endParaRPr>
          </a:p>
          <a:p>
            <a:pPr indent="0" lvl="0" marL="0" rtl="0" algn="l">
              <a:spcBef>
                <a:spcPts val="1200"/>
              </a:spcBef>
              <a:spcAft>
                <a:spcPts val="0"/>
              </a:spcAft>
              <a:buNone/>
            </a:pPr>
            <a:r>
              <a:t/>
            </a:r>
            <a:endParaRPr sz="14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g8c438dfb91_8_43"/>
          <p:cNvSpPr txBox="1"/>
          <p:nvPr>
            <p:ph type="title"/>
          </p:nvPr>
        </p:nvSpPr>
        <p:spPr>
          <a:xfrm>
            <a:off x="221150" y="474700"/>
            <a:ext cx="10481100" cy="8112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5300"/>
              <a:t>In a nutshell: No Limitations*</a:t>
            </a:r>
            <a:endParaRPr sz="5300"/>
          </a:p>
        </p:txBody>
      </p:sp>
      <p:sp>
        <p:nvSpPr>
          <p:cNvPr id="324" name="Google Shape;324;g8c438dfb91_8_43"/>
          <p:cNvSpPr txBox="1"/>
          <p:nvPr>
            <p:ph idx="1" type="body"/>
          </p:nvPr>
        </p:nvSpPr>
        <p:spPr>
          <a:xfrm>
            <a:off x="120550" y="2178325"/>
            <a:ext cx="9644100" cy="1097400"/>
          </a:xfrm>
          <a:prstGeom prst="rect">
            <a:avLst/>
          </a:prstGeom>
        </p:spPr>
        <p:txBody>
          <a:bodyPr anchorCtr="0" anchor="t" bIns="45700" lIns="91425" spcFirstLastPara="1" rIns="91425" wrap="square" tIns="45700">
            <a:noAutofit/>
          </a:bodyPr>
          <a:lstStyle/>
          <a:p>
            <a:pPr indent="-415925" lvl="0" marL="457200" rtl="0" algn="l">
              <a:lnSpc>
                <a:spcPct val="115000"/>
              </a:lnSpc>
              <a:spcBef>
                <a:spcPts val="1200"/>
              </a:spcBef>
              <a:spcAft>
                <a:spcPts val="0"/>
              </a:spcAft>
              <a:buClr>
                <a:schemeClr val="dk2"/>
              </a:buClr>
              <a:buSzPts val="2950"/>
              <a:buFont typeface="Helvetica Neue"/>
              <a:buChar char="●"/>
            </a:pPr>
            <a:r>
              <a:rPr b="1" lang="en-US" sz="2950">
                <a:solidFill>
                  <a:schemeClr val="dk2"/>
                </a:solidFill>
              </a:rPr>
              <a:t>Any device:</a:t>
            </a:r>
            <a:r>
              <a:rPr lang="en-US" sz="2950">
                <a:solidFill>
                  <a:schemeClr val="dk2"/>
                </a:solidFill>
              </a:rPr>
              <a:t> joystick; tablet, wheelchair, handband </a:t>
            </a:r>
            <a:endParaRPr sz="2950">
              <a:solidFill>
                <a:schemeClr val="dk2"/>
              </a:solidFill>
            </a:endParaRPr>
          </a:p>
          <a:p>
            <a:pPr indent="-415925" lvl="0" marL="457200" rtl="0" algn="l">
              <a:lnSpc>
                <a:spcPct val="115000"/>
              </a:lnSpc>
              <a:spcBef>
                <a:spcPts val="0"/>
              </a:spcBef>
              <a:spcAft>
                <a:spcPts val="0"/>
              </a:spcAft>
              <a:buClr>
                <a:schemeClr val="dk2"/>
              </a:buClr>
              <a:buSzPts val="2950"/>
              <a:buFont typeface="Helvetica Neue"/>
              <a:buChar char="●"/>
            </a:pPr>
            <a:r>
              <a:rPr b="1" lang="en-US" sz="2950">
                <a:solidFill>
                  <a:schemeClr val="dk2"/>
                </a:solidFill>
              </a:rPr>
              <a:t>Any modality:</a:t>
            </a:r>
            <a:r>
              <a:rPr lang="en-US" sz="2950">
                <a:solidFill>
                  <a:schemeClr val="dk2"/>
                </a:solidFill>
              </a:rPr>
              <a:t> voice, touch</a:t>
            </a:r>
            <a:endParaRPr sz="2950">
              <a:solidFill>
                <a:schemeClr val="dk2"/>
              </a:solidFill>
            </a:endParaRPr>
          </a:p>
          <a:p>
            <a:pPr indent="-415925" lvl="0" marL="457200" rtl="0" algn="l">
              <a:lnSpc>
                <a:spcPct val="115000"/>
              </a:lnSpc>
              <a:spcBef>
                <a:spcPts val="0"/>
              </a:spcBef>
              <a:spcAft>
                <a:spcPts val="0"/>
              </a:spcAft>
              <a:buClr>
                <a:schemeClr val="dk2"/>
              </a:buClr>
              <a:buSzPts val="2950"/>
              <a:buFont typeface="Helvetica Neue"/>
              <a:buChar char="●"/>
            </a:pPr>
            <a:r>
              <a:rPr b="1" lang="en-US" sz="2950">
                <a:solidFill>
                  <a:schemeClr val="dk2"/>
                </a:solidFill>
              </a:rPr>
              <a:t>Any budget</a:t>
            </a:r>
            <a:r>
              <a:rPr lang="en-US" sz="2950">
                <a:solidFill>
                  <a:schemeClr val="dk2"/>
                </a:solidFill>
              </a:rPr>
              <a:t> ($0 to infinite)</a:t>
            </a:r>
            <a:endParaRPr sz="2950">
              <a:solidFill>
                <a:schemeClr val="dk2"/>
              </a:solidFill>
            </a:endParaRPr>
          </a:p>
          <a:p>
            <a:pPr indent="-415925" lvl="0" marL="457200" rtl="0" algn="l">
              <a:lnSpc>
                <a:spcPct val="115000"/>
              </a:lnSpc>
              <a:spcBef>
                <a:spcPts val="0"/>
              </a:spcBef>
              <a:spcAft>
                <a:spcPts val="0"/>
              </a:spcAft>
              <a:buClr>
                <a:schemeClr val="dk2"/>
              </a:buClr>
              <a:buSzPts val="2950"/>
              <a:buFont typeface="Helvetica Neue"/>
              <a:buChar char="●"/>
            </a:pPr>
            <a:r>
              <a:rPr b="1" lang="en-US" sz="2950">
                <a:solidFill>
                  <a:schemeClr val="dk2"/>
                </a:solidFill>
              </a:rPr>
              <a:t>Any system</a:t>
            </a:r>
            <a:r>
              <a:rPr lang="en-US" sz="2950">
                <a:solidFill>
                  <a:schemeClr val="dk2"/>
                </a:solidFill>
              </a:rPr>
              <a:t> (even the ones already purchased by the users)</a:t>
            </a:r>
            <a:endParaRPr sz="2950">
              <a:solidFill>
                <a:schemeClr val="dk2"/>
              </a:solidFill>
            </a:endParaRPr>
          </a:p>
          <a:p>
            <a:pPr indent="-415925" lvl="0" marL="457200" rtl="0" algn="l">
              <a:lnSpc>
                <a:spcPct val="115000"/>
              </a:lnSpc>
              <a:spcBef>
                <a:spcPts val="0"/>
              </a:spcBef>
              <a:spcAft>
                <a:spcPts val="0"/>
              </a:spcAft>
              <a:buClr>
                <a:schemeClr val="dk2"/>
              </a:buClr>
              <a:buSzPts val="2950"/>
              <a:buFont typeface="Calibri"/>
              <a:buChar char="●"/>
            </a:pPr>
            <a:r>
              <a:rPr b="1" lang="en-US" sz="2950">
                <a:solidFill>
                  <a:schemeClr val="dk2"/>
                </a:solidFill>
              </a:rPr>
              <a:t>Any disability</a:t>
            </a:r>
            <a:endParaRPr b="1" sz="2950">
              <a:solidFill>
                <a:schemeClr val="dk2"/>
              </a:solidFill>
            </a:endParaRPr>
          </a:p>
          <a:p>
            <a:pPr indent="0" lvl="0" marL="0" rtl="0" algn="l">
              <a:spcBef>
                <a:spcPts val="1200"/>
              </a:spcBef>
              <a:spcAft>
                <a:spcPts val="0"/>
              </a:spcAft>
              <a:buNone/>
            </a:pPr>
            <a:r>
              <a:t/>
            </a:r>
            <a:endParaRPr sz="2300"/>
          </a:p>
        </p:txBody>
      </p:sp>
      <p:sp>
        <p:nvSpPr>
          <p:cNvPr id="325" name="Google Shape;325;g8c438dfb91_8_43"/>
          <p:cNvSpPr txBox="1"/>
          <p:nvPr/>
        </p:nvSpPr>
        <p:spPr>
          <a:xfrm>
            <a:off x="4406825" y="6161500"/>
            <a:ext cx="7715400" cy="9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Perfect scenario</a:t>
            </a:r>
            <a:endParaRPr>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sp>
        <p:nvSpPr>
          <p:cNvPr id="331" name="Google Shape;331;g8c438dfb91_8_51"/>
          <p:cNvSpPr txBox="1"/>
          <p:nvPr>
            <p:ph type="title"/>
          </p:nvPr>
        </p:nvSpPr>
        <p:spPr>
          <a:xfrm>
            <a:off x="448850" y="220206"/>
            <a:ext cx="8364900" cy="8916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Cons and Challenges</a:t>
            </a:r>
            <a:endParaRPr/>
          </a:p>
        </p:txBody>
      </p:sp>
      <p:sp>
        <p:nvSpPr>
          <p:cNvPr id="332" name="Google Shape;332;g8c438dfb91_8_51"/>
          <p:cNvSpPr txBox="1"/>
          <p:nvPr>
            <p:ph idx="1" type="body"/>
          </p:nvPr>
        </p:nvSpPr>
        <p:spPr>
          <a:xfrm>
            <a:off x="133950" y="2223975"/>
            <a:ext cx="9697500" cy="1097400"/>
          </a:xfrm>
          <a:prstGeom prst="rect">
            <a:avLst/>
          </a:prstGeom>
        </p:spPr>
        <p:txBody>
          <a:bodyPr anchorCtr="0" anchor="t" bIns="45700" lIns="91425" spcFirstLastPara="1" rIns="91425" wrap="square" tIns="45700">
            <a:noAutofit/>
          </a:bodyPr>
          <a:lstStyle/>
          <a:p>
            <a:pPr indent="-396875" lvl="0" marL="457200" rtl="0" algn="l">
              <a:lnSpc>
                <a:spcPct val="115000"/>
              </a:lnSpc>
              <a:spcBef>
                <a:spcPts val="1200"/>
              </a:spcBef>
              <a:spcAft>
                <a:spcPts val="0"/>
              </a:spcAft>
              <a:buClr>
                <a:schemeClr val="dk2"/>
              </a:buClr>
              <a:buSzPts val="2650"/>
              <a:buFont typeface="Calibri"/>
              <a:buChar char="●"/>
            </a:pPr>
            <a:r>
              <a:rPr lang="en-US" sz="2650">
                <a:solidFill>
                  <a:schemeClr val="dk2"/>
                </a:solidFill>
              </a:rPr>
              <a:t>Database to be built and constantly updated</a:t>
            </a:r>
            <a:endParaRPr sz="2650">
              <a:solidFill>
                <a:schemeClr val="dk2"/>
              </a:solidFill>
            </a:endParaRPr>
          </a:p>
          <a:p>
            <a:pPr indent="-396875" lvl="0" marL="457200" rtl="0" algn="l">
              <a:lnSpc>
                <a:spcPct val="115000"/>
              </a:lnSpc>
              <a:spcBef>
                <a:spcPts val="0"/>
              </a:spcBef>
              <a:spcAft>
                <a:spcPts val="0"/>
              </a:spcAft>
              <a:buClr>
                <a:schemeClr val="dk2"/>
              </a:buClr>
              <a:buSzPts val="2650"/>
              <a:buFont typeface="Calibri"/>
              <a:buChar char="●"/>
            </a:pPr>
            <a:r>
              <a:rPr lang="en-US" sz="2650">
                <a:solidFill>
                  <a:schemeClr val="dk2"/>
                </a:solidFill>
              </a:rPr>
              <a:t>Might require full or part time person at the centre </a:t>
            </a:r>
            <a:endParaRPr sz="2650">
              <a:solidFill>
                <a:schemeClr val="dk2"/>
              </a:solidFill>
            </a:endParaRPr>
          </a:p>
          <a:p>
            <a:pPr indent="-396875" lvl="0" marL="457200" rtl="0" algn="l">
              <a:lnSpc>
                <a:spcPct val="115000"/>
              </a:lnSpc>
              <a:spcBef>
                <a:spcPts val="0"/>
              </a:spcBef>
              <a:spcAft>
                <a:spcPts val="0"/>
              </a:spcAft>
              <a:buClr>
                <a:schemeClr val="dk2"/>
              </a:buClr>
              <a:buSzPts val="2650"/>
              <a:buFont typeface="Calibri"/>
              <a:buChar char="●"/>
            </a:pPr>
            <a:r>
              <a:rPr lang="en-US" sz="2650">
                <a:solidFill>
                  <a:schemeClr val="dk2"/>
                </a:solidFill>
              </a:rPr>
              <a:t>Might require additional generation of content and its adaptation (specifically for the users not being able to use/have tablet, smartphone)</a:t>
            </a:r>
            <a:endParaRPr sz="2650">
              <a:solidFill>
                <a:schemeClr val="dk2"/>
              </a:solidFill>
            </a:endParaRPr>
          </a:p>
          <a:p>
            <a:pPr indent="-396875" lvl="0" marL="457200" rtl="0" algn="l">
              <a:lnSpc>
                <a:spcPct val="115000"/>
              </a:lnSpc>
              <a:spcBef>
                <a:spcPts val="0"/>
              </a:spcBef>
              <a:spcAft>
                <a:spcPts val="0"/>
              </a:spcAft>
              <a:buClr>
                <a:schemeClr val="dk2"/>
              </a:buClr>
              <a:buSzPts val="2650"/>
              <a:buChar char="●"/>
            </a:pPr>
            <a:r>
              <a:rPr lang="en-US" sz="2650">
                <a:solidFill>
                  <a:schemeClr val="dk2"/>
                </a:solidFill>
              </a:rPr>
              <a:t>Privacy concerns to address</a:t>
            </a:r>
            <a:endParaRPr sz="2650">
              <a:solidFill>
                <a:schemeClr val="dk2"/>
              </a:solidFill>
            </a:endParaRPr>
          </a:p>
          <a:p>
            <a:pPr indent="0" lvl="0" marL="0" rtl="0" algn="l">
              <a:spcBef>
                <a:spcPts val="1200"/>
              </a:spcBef>
              <a:spcAft>
                <a:spcPts val="0"/>
              </a:spcAft>
              <a:buNone/>
            </a:pPr>
            <a:r>
              <a:t/>
            </a:r>
            <a:endParaRPr sz="20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g8c438dfb91_8_58"/>
          <p:cNvSpPr txBox="1"/>
          <p:nvPr>
            <p:ph type="title"/>
          </p:nvPr>
        </p:nvSpPr>
        <p:spPr>
          <a:xfrm>
            <a:off x="408675" y="313950"/>
            <a:ext cx="8780100" cy="5166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4900"/>
              <a:t>Big (and honest) vision</a:t>
            </a:r>
            <a:endParaRPr sz="4900"/>
          </a:p>
        </p:txBody>
      </p:sp>
      <p:sp>
        <p:nvSpPr>
          <p:cNvPr id="339" name="Google Shape;339;g8c438dfb91_8_58"/>
          <p:cNvSpPr txBox="1"/>
          <p:nvPr>
            <p:ph idx="1" type="body"/>
          </p:nvPr>
        </p:nvSpPr>
        <p:spPr>
          <a:xfrm>
            <a:off x="455325" y="999600"/>
            <a:ext cx="10193400" cy="10974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2"/>
              </a:buClr>
              <a:buSzPts val="1100"/>
              <a:buFont typeface="Arial"/>
              <a:buNone/>
            </a:pPr>
            <a:r>
              <a:rPr b="1" lang="en-US" sz="1550">
                <a:solidFill>
                  <a:schemeClr val="dk2"/>
                </a:solidFill>
              </a:rPr>
              <a:t>Best-case scenario:</a:t>
            </a:r>
            <a:endParaRPr b="1" sz="1550">
              <a:solidFill>
                <a:schemeClr val="dk2"/>
              </a:solidFill>
            </a:endParaRPr>
          </a:p>
          <a:p>
            <a:pPr indent="-327025" lvl="0" marL="457200" rtl="0" algn="l">
              <a:lnSpc>
                <a:spcPct val="115000"/>
              </a:lnSpc>
              <a:spcBef>
                <a:spcPts val="3400"/>
              </a:spcBef>
              <a:spcAft>
                <a:spcPts val="0"/>
              </a:spcAft>
              <a:buClr>
                <a:schemeClr val="dk2"/>
              </a:buClr>
              <a:buSzPts val="1550"/>
              <a:buFont typeface="Calibri"/>
              <a:buChar char="●"/>
            </a:pPr>
            <a:r>
              <a:rPr lang="en-US" sz="1550">
                <a:solidFill>
                  <a:schemeClr val="dk2"/>
                </a:solidFill>
              </a:rPr>
              <a:t>Creating the unified platform over multiple US states to include multiple centers </a:t>
            </a:r>
            <a:endParaRPr sz="1550">
              <a:solidFill>
                <a:schemeClr val="dk2"/>
              </a:solidFill>
            </a:endParaRPr>
          </a:p>
          <a:p>
            <a:pPr indent="-327025" lvl="0" marL="457200" rtl="0" algn="l">
              <a:lnSpc>
                <a:spcPct val="115000"/>
              </a:lnSpc>
              <a:spcBef>
                <a:spcPts val="0"/>
              </a:spcBef>
              <a:spcAft>
                <a:spcPts val="0"/>
              </a:spcAft>
              <a:buClr>
                <a:schemeClr val="dk2"/>
              </a:buClr>
              <a:buSzPts val="1550"/>
              <a:buFont typeface="Calibri"/>
              <a:buChar char="●"/>
            </a:pPr>
            <a:r>
              <a:rPr lang="en-US" sz="1550">
                <a:solidFill>
                  <a:schemeClr val="dk2"/>
                </a:solidFill>
              </a:rPr>
              <a:t>Expanding into the world-wide use</a:t>
            </a:r>
            <a:endParaRPr sz="1550">
              <a:solidFill>
                <a:schemeClr val="dk2"/>
              </a:solidFill>
            </a:endParaRPr>
          </a:p>
          <a:p>
            <a:pPr indent="-327025" lvl="0" marL="457200" rtl="0" algn="l">
              <a:lnSpc>
                <a:spcPct val="115000"/>
              </a:lnSpc>
              <a:spcBef>
                <a:spcPts val="0"/>
              </a:spcBef>
              <a:spcAft>
                <a:spcPts val="0"/>
              </a:spcAft>
              <a:buClr>
                <a:schemeClr val="dk2"/>
              </a:buClr>
              <a:buSzPts val="1550"/>
              <a:buFont typeface="Calibri"/>
              <a:buChar char="●"/>
            </a:pPr>
            <a:r>
              <a:rPr lang="en-US" sz="1550">
                <a:solidFill>
                  <a:schemeClr val="dk2"/>
                </a:solidFill>
              </a:rPr>
              <a:t>Creating the unified database with great stats available </a:t>
            </a:r>
            <a:endParaRPr sz="1550">
              <a:solidFill>
                <a:schemeClr val="dk2"/>
              </a:solidFill>
            </a:endParaRPr>
          </a:p>
          <a:p>
            <a:pPr indent="0" lvl="0" marL="0" rtl="0" algn="l">
              <a:lnSpc>
                <a:spcPct val="115000"/>
              </a:lnSpc>
              <a:spcBef>
                <a:spcPts val="4600"/>
              </a:spcBef>
              <a:spcAft>
                <a:spcPts val="0"/>
              </a:spcAft>
              <a:buClr>
                <a:schemeClr val="dk2"/>
              </a:buClr>
              <a:buSzPts val="1100"/>
              <a:buFont typeface="Arial"/>
              <a:buNone/>
            </a:pPr>
            <a:r>
              <a:rPr b="1" lang="en-US" sz="1550">
                <a:solidFill>
                  <a:schemeClr val="dk2"/>
                </a:solidFill>
              </a:rPr>
              <a:t>Medium-success case scenario:</a:t>
            </a:r>
            <a:endParaRPr b="1" sz="1550">
              <a:solidFill>
                <a:schemeClr val="dk2"/>
              </a:solidFill>
            </a:endParaRPr>
          </a:p>
          <a:p>
            <a:pPr indent="-327025" lvl="0" marL="457200" rtl="0" algn="l">
              <a:lnSpc>
                <a:spcPct val="115000"/>
              </a:lnSpc>
              <a:spcBef>
                <a:spcPts val="3400"/>
              </a:spcBef>
              <a:spcAft>
                <a:spcPts val="0"/>
              </a:spcAft>
              <a:buClr>
                <a:schemeClr val="dk2"/>
              </a:buClr>
              <a:buSzPts val="1550"/>
              <a:buFont typeface="Calibri"/>
              <a:buChar char="●"/>
            </a:pPr>
            <a:r>
              <a:rPr lang="en-US" sz="1550">
                <a:solidFill>
                  <a:schemeClr val="dk2"/>
                </a:solidFill>
              </a:rPr>
              <a:t>Creating a local network of resources for the existing community, county</a:t>
            </a:r>
            <a:endParaRPr sz="1550">
              <a:solidFill>
                <a:schemeClr val="dk2"/>
              </a:solidFill>
            </a:endParaRPr>
          </a:p>
          <a:p>
            <a:pPr indent="-327025" lvl="0" marL="457200" rtl="0" algn="l">
              <a:lnSpc>
                <a:spcPct val="115000"/>
              </a:lnSpc>
              <a:spcBef>
                <a:spcPts val="0"/>
              </a:spcBef>
              <a:spcAft>
                <a:spcPts val="0"/>
              </a:spcAft>
              <a:buClr>
                <a:schemeClr val="dk2"/>
              </a:buClr>
              <a:buSzPts val="1550"/>
              <a:buFont typeface="Calibri"/>
              <a:buChar char="●"/>
            </a:pPr>
            <a:r>
              <a:rPr lang="en-US" sz="1550">
                <a:solidFill>
                  <a:schemeClr val="dk2"/>
                </a:solidFill>
              </a:rPr>
              <a:t>Centers-wide initiative only</a:t>
            </a:r>
            <a:endParaRPr sz="1550">
              <a:solidFill>
                <a:schemeClr val="dk2"/>
              </a:solidFill>
            </a:endParaRPr>
          </a:p>
          <a:p>
            <a:pPr indent="-327025" lvl="0" marL="457200" rtl="0" algn="l">
              <a:lnSpc>
                <a:spcPct val="115000"/>
              </a:lnSpc>
              <a:spcBef>
                <a:spcPts val="0"/>
              </a:spcBef>
              <a:spcAft>
                <a:spcPts val="0"/>
              </a:spcAft>
              <a:buClr>
                <a:schemeClr val="dk2"/>
              </a:buClr>
              <a:buSzPts val="1550"/>
              <a:buFont typeface="Calibri"/>
              <a:buChar char="●"/>
            </a:pPr>
            <a:r>
              <a:rPr lang="en-US" sz="1550">
                <a:solidFill>
                  <a:schemeClr val="dk2"/>
                </a:solidFill>
              </a:rPr>
              <a:t>Stats for the state-wide use</a:t>
            </a:r>
            <a:endParaRPr sz="1550">
              <a:solidFill>
                <a:schemeClr val="dk2"/>
              </a:solidFill>
            </a:endParaRPr>
          </a:p>
          <a:p>
            <a:pPr indent="0" lvl="0" marL="0" rtl="0" algn="l">
              <a:lnSpc>
                <a:spcPct val="115000"/>
              </a:lnSpc>
              <a:spcBef>
                <a:spcPts val="4600"/>
              </a:spcBef>
              <a:spcAft>
                <a:spcPts val="0"/>
              </a:spcAft>
              <a:buClr>
                <a:schemeClr val="dk2"/>
              </a:buClr>
              <a:buSzPts val="1100"/>
              <a:buFont typeface="Arial"/>
              <a:buNone/>
            </a:pPr>
            <a:r>
              <a:rPr b="1" lang="en-US" sz="1550">
                <a:solidFill>
                  <a:schemeClr val="dk2"/>
                </a:solidFill>
              </a:rPr>
              <a:t>Worst-case scenario:</a:t>
            </a:r>
            <a:endParaRPr b="1" sz="1550">
              <a:solidFill>
                <a:schemeClr val="dk2"/>
              </a:solidFill>
            </a:endParaRPr>
          </a:p>
          <a:p>
            <a:pPr indent="-327025" lvl="0" marL="457200" rtl="0" algn="l">
              <a:lnSpc>
                <a:spcPct val="115000"/>
              </a:lnSpc>
              <a:spcBef>
                <a:spcPts val="3400"/>
              </a:spcBef>
              <a:spcAft>
                <a:spcPts val="0"/>
              </a:spcAft>
              <a:buClr>
                <a:schemeClr val="dk2"/>
              </a:buClr>
              <a:buSzPts val="1550"/>
              <a:buFont typeface="Calibri"/>
              <a:buChar char="●"/>
            </a:pPr>
            <a:r>
              <a:rPr lang="en-US" sz="1550">
                <a:solidFill>
                  <a:schemeClr val="dk2"/>
                </a:solidFill>
              </a:rPr>
              <a:t>User will be able to find easily more supporting and fitting tools for them</a:t>
            </a:r>
            <a:endParaRPr sz="1550">
              <a:solidFill>
                <a:schemeClr val="dk2"/>
              </a:solidFill>
            </a:endParaRPr>
          </a:p>
          <a:p>
            <a:pPr indent="-327025" lvl="0" marL="457200" rtl="0" algn="l">
              <a:lnSpc>
                <a:spcPct val="115000"/>
              </a:lnSpc>
              <a:spcBef>
                <a:spcPts val="0"/>
              </a:spcBef>
              <a:spcAft>
                <a:spcPts val="0"/>
              </a:spcAft>
              <a:buClr>
                <a:schemeClr val="dk2"/>
              </a:buClr>
              <a:buSzPts val="1550"/>
              <a:buFont typeface="Calibri"/>
              <a:buChar char="●"/>
            </a:pPr>
            <a:r>
              <a:rPr lang="en-US" sz="1550">
                <a:solidFill>
                  <a:schemeClr val="dk2"/>
                </a:solidFill>
              </a:rPr>
              <a:t>Can communicate easier by sharing the results of the survey with the centers</a:t>
            </a:r>
            <a:endParaRPr sz="1550">
              <a:solidFill>
                <a:schemeClr val="dk2"/>
              </a:solidFill>
            </a:endParaRPr>
          </a:p>
          <a:p>
            <a:pPr indent="0" lvl="0" marL="0" rtl="0" algn="l">
              <a:spcBef>
                <a:spcPts val="1200"/>
              </a:spcBef>
              <a:spcAft>
                <a:spcPts val="0"/>
              </a:spcAft>
              <a:buNone/>
            </a:pPr>
            <a:r>
              <a:t/>
            </a:r>
            <a:endParaRPr sz="9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g8c438dfb91_0_77"/>
          <p:cNvSpPr txBox="1"/>
          <p:nvPr>
            <p:ph type="title"/>
          </p:nvPr>
        </p:nvSpPr>
        <p:spPr>
          <a:xfrm>
            <a:off x="1981200" y="381000"/>
            <a:ext cx="9372600" cy="6525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INTRODUCTION</a:t>
            </a:r>
            <a:endParaRPr/>
          </a:p>
        </p:txBody>
      </p:sp>
      <p:sp>
        <p:nvSpPr>
          <p:cNvPr id="101" name="Google Shape;101;g8c438dfb91_0_77"/>
          <p:cNvSpPr txBox="1"/>
          <p:nvPr/>
        </p:nvSpPr>
        <p:spPr>
          <a:xfrm>
            <a:off x="1981200" y="1174300"/>
            <a:ext cx="8757900" cy="175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2000"/>
              </a:spcBef>
              <a:spcAft>
                <a:spcPts val="0"/>
              </a:spcAft>
              <a:buNone/>
            </a:pPr>
            <a:r>
              <a:rPr lang="en-US" sz="2700">
                <a:solidFill>
                  <a:schemeClr val="dk2"/>
                </a:solidFill>
              </a:rPr>
              <a:t>Our Big Mission</a:t>
            </a:r>
            <a:endParaRPr sz="2700">
              <a:solidFill>
                <a:schemeClr val="dk2"/>
              </a:solidFill>
            </a:endParaRPr>
          </a:p>
          <a:p>
            <a:pPr indent="0" lvl="0" marL="0" rtl="0" algn="l">
              <a:lnSpc>
                <a:spcPct val="115000"/>
              </a:lnSpc>
              <a:spcBef>
                <a:spcPts val="600"/>
              </a:spcBef>
              <a:spcAft>
                <a:spcPts val="0"/>
              </a:spcAft>
              <a:buNone/>
            </a:pPr>
            <a:r>
              <a:rPr lang="en-US" sz="2100">
                <a:solidFill>
                  <a:schemeClr val="dk2"/>
                </a:solidFill>
              </a:rPr>
              <a:t>Develop an affordable open-source platform to democratize assistive technology for interacting with the digital world. </a:t>
            </a:r>
            <a:endParaRPr sz="2100"/>
          </a:p>
        </p:txBody>
      </p:sp>
      <p:sp>
        <p:nvSpPr>
          <p:cNvPr id="102" name="Google Shape;102;g8c438dfb91_0_77"/>
          <p:cNvSpPr txBox="1"/>
          <p:nvPr/>
        </p:nvSpPr>
        <p:spPr>
          <a:xfrm>
            <a:off x="1981200" y="2649725"/>
            <a:ext cx="8757900" cy="185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2000"/>
              </a:spcBef>
              <a:spcAft>
                <a:spcPts val="0"/>
              </a:spcAft>
              <a:buNone/>
            </a:pPr>
            <a:r>
              <a:rPr lang="en-US" sz="2700">
                <a:solidFill>
                  <a:schemeClr val="dk2"/>
                </a:solidFill>
              </a:rPr>
              <a:t>Our Potential</a:t>
            </a:r>
            <a:r>
              <a:rPr lang="en-US" sz="2700">
                <a:solidFill>
                  <a:schemeClr val="dk2"/>
                </a:solidFill>
              </a:rPr>
              <a:t> Users</a:t>
            </a:r>
            <a:endParaRPr sz="2700">
              <a:solidFill>
                <a:schemeClr val="dk2"/>
              </a:solidFill>
            </a:endParaRPr>
          </a:p>
          <a:p>
            <a:pPr indent="0" lvl="0" marL="0" rtl="0" algn="l">
              <a:lnSpc>
                <a:spcPct val="115000"/>
              </a:lnSpc>
              <a:spcBef>
                <a:spcPts val="600"/>
              </a:spcBef>
              <a:spcAft>
                <a:spcPts val="0"/>
              </a:spcAft>
              <a:buNone/>
            </a:pPr>
            <a:r>
              <a:rPr lang="en-US" sz="2100">
                <a:solidFill>
                  <a:schemeClr val="dk2"/>
                </a:solidFill>
              </a:rPr>
              <a:t>Movement disabilities range from full on quadriplegic to difficulty grasping objects.</a:t>
            </a:r>
            <a:endParaRPr sz="2100">
              <a:solidFill>
                <a:schemeClr val="dk2"/>
              </a:solidFill>
            </a:endParaRPr>
          </a:p>
          <a:p>
            <a:pPr indent="0" lvl="0" marL="0" rtl="0" algn="l">
              <a:lnSpc>
                <a:spcPct val="115000"/>
              </a:lnSpc>
              <a:spcBef>
                <a:spcPts val="0"/>
              </a:spcBef>
              <a:spcAft>
                <a:spcPts val="0"/>
              </a:spcAft>
              <a:buNone/>
            </a:pPr>
            <a:r>
              <a:t/>
            </a:r>
            <a:endParaRPr sz="2100">
              <a:solidFill>
                <a:schemeClr val="dk2"/>
              </a:solidFill>
            </a:endParaRPr>
          </a:p>
        </p:txBody>
      </p:sp>
      <p:sp>
        <p:nvSpPr>
          <p:cNvPr id="103" name="Google Shape;103;g8c438dfb91_0_77"/>
          <p:cNvSpPr txBox="1"/>
          <p:nvPr/>
        </p:nvSpPr>
        <p:spPr>
          <a:xfrm>
            <a:off x="1981200" y="4245800"/>
            <a:ext cx="8937600" cy="143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2000"/>
              </a:spcBef>
              <a:spcAft>
                <a:spcPts val="0"/>
              </a:spcAft>
              <a:buNone/>
            </a:pPr>
            <a:r>
              <a:rPr lang="en-US" sz="2700">
                <a:solidFill>
                  <a:schemeClr val="dk2"/>
                </a:solidFill>
              </a:rPr>
              <a:t>Target </a:t>
            </a:r>
            <a:r>
              <a:rPr lang="en-US" sz="2700">
                <a:solidFill>
                  <a:schemeClr val="dk2"/>
                </a:solidFill>
              </a:rPr>
              <a:t>Devices</a:t>
            </a:r>
            <a:endParaRPr sz="2700">
              <a:solidFill>
                <a:schemeClr val="dk2"/>
              </a:solidFill>
            </a:endParaRPr>
          </a:p>
          <a:p>
            <a:pPr indent="0" lvl="0" marL="0" rtl="0" algn="l">
              <a:lnSpc>
                <a:spcPct val="115000"/>
              </a:lnSpc>
              <a:spcBef>
                <a:spcPts val="600"/>
              </a:spcBef>
              <a:spcAft>
                <a:spcPts val="0"/>
              </a:spcAft>
              <a:buNone/>
            </a:pPr>
            <a:r>
              <a:rPr lang="en-US" sz="2100">
                <a:solidFill>
                  <a:schemeClr val="dk2"/>
                </a:solidFill>
              </a:rPr>
              <a:t>Connected and controllable device range from a simple TV to Race Cars.</a:t>
            </a:r>
            <a:endParaRPr sz="2100">
              <a:solidFill>
                <a:schemeClr val="dk2"/>
              </a:solidFill>
            </a:endParaRPr>
          </a:p>
          <a:p>
            <a:pPr indent="0" lvl="0" marL="0" rtl="0" algn="l">
              <a:lnSpc>
                <a:spcPct val="115000"/>
              </a:lnSpc>
              <a:spcBef>
                <a:spcPts val="0"/>
              </a:spcBef>
              <a:spcAft>
                <a:spcPts val="0"/>
              </a:spcAft>
              <a:buNone/>
            </a:pPr>
            <a:r>
              <a:t/>
            </a:r>
            <a:endParaRPr sz="21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pic>
        <p:nvPicPr>
          <p:cNvPr id="345" name="Google Shape;345;g8c438dfb91_8_65"/>
          <p:cNvPicPr preferRelativeResize="0"/>
          <p:nvPr/>
        </p:nvPicPr>
        <p:blipFill>
          <a:blip r:embed="rId3">
            <a:alphaModFix/>
          </a:blip>
          <a:stretch>
            <a:fillRect/>
          </a:stretch>
        </p:blipFill>
        <p:spPr>
          <a:xfrm>
            <a:off x="0" y="356001"/>
            <a:ext cx="12192002" cy="59960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Google Shape;351;g8c438dfb91_8_72"/>
          <p:cNvSpPr txBox="1"/>
          <p:nvPr>
            <p:ph type="title"/>
          </p:nvPr>
        </p:nvSpPr>
        <p:spPr>
          <a:xfrm>
            <a:off x="596175" y="1144425"/>
            <a:ext cx="9757800" cy="20118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sz="4400"/>
              <a:t>Thank you for your attention!</a:t>
            </a:r>
            <a:endParaRPr sz="4400"/>
          </a:p>
          <a:p>
            <a:pPr indent="0" lvl="0" marL="0" rtl="0" algn="ctr">
              <a:spcBef>
                <a:spcPts val="0"/>
              </a:spcBef>
              <a:spcAft>
                <a:spcPts val="0"/>
              </a:spcAft>
              <a:buNone/>
            </a:pPr>
            <a:r>
              <a:t/>
            </a:r>
            <a:endParaRPr sz="4400"/>
          </a:p>
          <a:p>
            <a:pPr indent="0" lvl="0" marL="0" rtl="0" algn="ctr">
              <a:spcBef>
                <a:spcPts val="0"/>
              </a:spcBef>
              <a:spcAft>
                <a:spcPts val="0"/>
              </a:spcAft>
              <a:buClr>
                <a:schemeClr val="dk2"/>
              </a:buClr>
              <a:buSzPts val="1100"/>
              <a:buFont typeface="Arial"/>
              <a:buNone/>
            </a:pPr>
            <a:r>
              <a:rPr lang="en-US" sz="4400"/>
              <a:t>Questions, Comments and Feedback</a:t>
            </a:r>
            <a:endParaRPr sz="4400"/>
          </a:p>
          <a:p>
            <a:pPr indent="0" lvl="0" marL="0" rtl="0" algn="l">
              <a:spcBef>
                <a:spcPts val="0"/>
              </a:spcBef>
              <a:spcAft>
                <a:spcPts val="0"/>
              </a:spcAft>
              <a:buNone/>
            </a:pPr>
            <a:r>
              <a:t/>
            </a:r>
            <a:endParaRPr/>
          </a:p>
        </p:txBody>
      </p:sp>
      <p:pic>
        <p:nvPicPr>
          <p:cNvPr id="352" name="Google Shape;352;g8c438dfb91_8_72"/>
          <p:cNvPicPr preferRelativeResize="0"/>
          <p:nvPr/>
        </p:nvPicPr>
        <p:blipFill>
          <a:blip r:embed="rId3">
            <a:alphaModFix/>
          </a:blip>
          <a:stretch>
            <a:fillRect/>
          </a:stretch>
        </p:blipFill>
        <p:spPr>
          <a:xfrm>
            <a:off x="3562951" y="2840750"/>
            <a:ext cx="3967800" cy="3637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2"/>
          <p:cNvSpPr txBox="1"/>
          <p:nvPr>
            <p:ph type="title"/>
          </p:nvPr>
        </p:nvSpPr>
        <p:spPr>
          <a:xfrm>
            <a:off x="1600200" y="381000"/>
            <a:ext cx="9372600" cy="7563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00778D"/>
              </a:buClr>
              <a:buSzPts val="4400"/>
              <a:buFont typeface="Calibri"/>
              <a:buNone/>
            </a:pPr>
            <a:r>
              <a:rPr lang="en-US"/>
              <a:t>DESIGN GOALS</a:t>
            </a:r>
            <a:endParaRPr/>
          </a:p>
        </p:txBody>
      </p:sp>
      <p:sp>
        <p:nvSpPr>
          <p:cNvPr id="109" name="Google Shape;109;p2"/>
          <p:cNvSpPr txBox="1"/>
          <p:nvPr>
            <p:ph idx="1" type="body"/>
          </p:nvPr>
        </p:nvSpPr>
        <p:spPr>
          <a:xfrm>
            <a:off x="1600200" y="1282400"/>
            <a:ext cx="10020300" cy="5188200"/>
          </a:xfrm>
          <a:prstGeom prst="rect">
            <a:avLst/>
          </a:prstGeom>
          <a:noFill/>
          <a:ln>
            <a:noFill/>
          </a:ln>
        </p:spPr>
        <p:txBody>
          <a:bodyPr anchorCtr="0" anchor="t" bIns="45700" lIns="91425" spcFirstLastPara="1" rIns="91425" wrap="square" tIns="45700">
            <a:normAutofit/>
          </a:bodyPr>
          <a:lstStyle/>
          <a:p>
            <a:pPr indent="0" lvl="0" marL="0" rtl="0" algn="l">
              <a:lnSpc>
                <a:spcPct val="70000"/>
              </a:lnSpc>
              <a:spcBef>
                <a:spcPts val="1800"/>
              </a:spcBef>
              <a:spcAft>
                <a:spcPts val="0"/>
              </a:spcAft>
              <a:buNone/>
            </a:pPr>
            <a:r>
              <a:rPr b="1" lang="en-US" sz="2700"/>
              <a:t>Universal </a:t>
            </a:r>
            <a:r>
              <a:rPr b="1" lang="en-US" sz="2700"/>
              <a:t>Control</a:t>
            </a:r>
            <a:r>
              <a:rPr lang="en-US" sz="2700"/>
              <a:t> - Interface with all connected devices in some way</a:t>
            </a:r>
            <a:endParaRPr sz="2700"/>
          </a:p>
          <a:p>
            <a:pPr indent="0" lvl="0" marL="0" rtl="0" algn="l">
              <a:lnSpc>
                <a:spcPct val="70000"/>
              </a:lnSpc>
              <a:spcBef>
                <a:spcPts val="1800"/>
              </a:spcBef>
              <a:spcAft>
                <a:spcPts val="0"/>
              </a:spcAft>
              <a:buNone/>
            </a:pPr>
            <a:r>
              <a:rPr b="1" lang="en-US" sz="2700"/>
              <a:t>Accessible</a:t>
            </a:r>
            <a:r>
              <a:rPr lang="en-US" sz="2700"/>
              <a:t> - </a:t>
            </a:r>
            <a:r>
              <a:rPr lang="en-US" sz="2700"/>
              <a:t>Easily usable by anyone, </a:t>
            </a:r>
            <a:r>
              <a:rPr lang="en-US" sz="2700"/>
              <a:t>especially</a:t>
            </a:r>
            <a:r>
              <a:rPr lang="en-US" sz="2700"/>
              <a:t> users with </a:t>
            </a:r>
            <a:r>
              <a:rPr lang="en-US" sz="2700"/>
              <a:t>disabilities</a:t>
            </a:r>
            <a:endParaRPr sz="2700"/>
          </a:p>
          <a:p>
            <a:pPr indent="0" lvl="0" marL="0" rtl="0" algn="l">
              <a:lnSpc>
                <a:spcPct val="70000"/>
              </a:lnSpc>
              <a:spcBef>
                <a:spcPts val="1800"/>
              </a:spcBef>
              <a:spcAft>
                <a:spcPts val="0"/>
              </a:spcAft>
              <a:buNone/>
            </a:pPr>
            <a:r>
              <a:rPr b="1" lang="en-US" sz="2700"/>
              <a:t>Portable</a:t>
            </a:r>
            <a:r>
              <a:rPr lang="en-US" sz="2700"/>
              <a:t> - </a:t>
            </a:r>
            <a:r>
              <a:rPr lang="en-US" sz="2700"/>
              <a:t>Long battery life and/or easily charged</a:t>
            </a:r>
            <a:endParaRPr sz="2700"/>
          </a:p>
          <a:p>
            <a:pPr indent="0" lvl="0" marL="0" rtl="0" algn="l">
              <a:lnSpc>
                <a:spcPct val="70000"/>
              </a:lnSpc>
              <a:spcBef>
                <a:spcPts val="1800"/>
              </a:spcBef>
              <a:spcAft>
                <a:spcPts val="0"/>
              </a:spcAft>
              <a:buNone/>
            </a:pPr>
            <a:r>
              <a:rPr b="1" lang="en-US" sz="2700"/>
              <a:t>Expandable</a:t>
            </a:r>
            <a:r>
              <a:rPr lang="en-US" sz="2700"/>
              <a:t> - </a:t>
            </a:r>
            <a:r>
              <a:rPr lang="en-US" sz="2700"/>
              <a:t>Integrate with many input methods</a:t>
            </a:r>
            <a:endParaRPr sz="2700"/>
          </a:p>
          <a:p>
            <a:pPr indent="0" lvl="0" marL="0" rtl="0" algn="l">
              <a:lnSpc>
                <a:spcPct val="70000"/>
              </a:lnSpc>
              <a:spcBef>
                <a:spcPts val="1800"/>
              </a:spcBef>
              <a:spcAft>
                <a:spcPts val="0"/>
              </a:spcAft>
              <a:buNone/>
            </a:pPr>
            <a:r>
              <a:rPr b="1" lang="en-US" sz="2700"/>
              <a:t>Customizable</a:t>
            </a:r>
            <a:r>
              <a:rPr lang="en-US" sz="2700"/>
              <a:t> - </a:t>
            </a:r>
            <a:r>
              <a:rPr lang="en-US" sz="2700"/>
              <a:t>Functions and actions are easily customizable</a:t>
            </a:r>
            <a:endParaRPr sz="2700"/>
          </a:p>
          <a:p>
            <a:pPr indent="0" lvl="0" marL="0" rtl="0" algn="l">
              <a:lnSpc>
                <a:spcPct val="70000"/>
              </a:lnSpc>
              <a:spcBef>
                <a:spcPts val="1800"/>
              </a:spcBef>
              <a:spcAft>
                <a:spcPts val="0"/>
              </a:spcAft>
              <a:buNone/>
            </a:pPr>
            <a:r>
              <a:rPr b="1" lang="en-US" sz="2700"/>
              <a:t>Low-cost</a:t>
            </a:r>
            <a:r>
              <a:rPr lang="en-US" sz="2700"/>
              <a:t> - Maximize affordability to allow for greater distribution</a:t>
            </a:r>
            <a:endParaRPr sz="2700"/>
          </a:p>
          <a:p>
            <a:pPr indent="0" lvl="0" marL="0" rtl="0" algn="l">
              <a:lnSpc>
                <a:spcPct val="70000"/>
              </a:lnSpc>
              <a:spcBef>
                <a:spcPts val="1800"/>
              </a:spcBef>
              <a:spcAft>
                <a:spcPts val="0"/>
              </a:spcAft>
              <a:buNone/>
            </a:pPr>
            <a:r>
              <a:rPr b="1" lang="en-US" sz="2700"/>
              <a:t>Durable</a:t>
            </a:r>
            <a:r>
              <a:rPr lang="en-US" sz="2700"/>
              <a:t> - Able to last with extensive even forceful use</a:t>
            </a:r>
            <a:endParaRPr sz="27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g8d92a79ea4_0_0"/>
          <p:cNvSpPr/>
          <p:nvPr/>
        </p:nvSpPr>
        <p:spPr>
          <a:xfrm>
            <a:off x="1400" y="-13950"/>
            <a:ext cx="6094500" cy="68580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8d92a79ea4_0_0"/>
          <p:cNvSpPr txBox="1"/>
          <p:nvPr>
            <p:ph type="title"/>
          </p:nvPr>
        </p:nvSpPr>
        <p:spPr>
          <a:xfrm>
            <a:off x="1737450" y="80300"/>
            <a:ext cx="9135300" cy="614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OPEN-SOURCE PLATFORM CONCEPT</a:t>
            </a:r>
            <a:endParaRPr/>
          </a:p>
        </p:txBody>
      </p:sp>
      <p:sp>
        <p:nvSpPr>
          <p:cNvPr id="117" name="Google Shape;117;g8d92a79ea4_0_0"/>
          <p:cNvSpPr txBox="1"/>
          <p:nvPr/>
        </p:nvSpPr>
        <p:spPr>
          <a:xfrm>
            <a:off x="2472200" y="6254250"/>
            <a:ext cx="2794500" cy="53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300">
                <a:solidFill>
                  <a:srgbClr val="00778D"/>
                </a:solidFill>
                <a:latin typeface="Calibri"/>
                <a:ea typeface="Calibri"/>
                <a:cs typeface="Calibri"/>
                <a:sym typeface="Calibri"/>
              </a:rPr>
              <a:t>PHYSICAL</a:t>
            </a:r>
            <a:r>
              <a:rPr b="1" lang="en-US" sz="2300">
                <a:solidFill>
                  <a:srgbClr val="00778D"/>
                </a:solidFill>
                <a:latin typeface="Calibri"/>
                <a:ea typeface="Calibri"/>
                <a:cs typeface="Calibri"/>
                <a:sym typeface="Calibri"/>
              </a:rPr>
              <a:t> WORLD</a:t>
            </a:r>
            <a:endParaRPr b="1" sz="2300">
              <a:solidFill>
                <a:srgbClr val="00778D"/>
              </a:solidFill>
              <a:latin typeface="Calibri"/>
              <a:ea typeface="Calibri"/>
              <a:cs typeface="Calibri"/>
              <a:sym typeface="Calibri"/>
            </a:endParaRPr>
          </a:p>
        </p:txBody>
      </p:sp>
      <p:sp>
        <p:nvSpPr>
          <p:cNvPr id="118" name="Google Shape;118;g8d92a79ea4_0_0"/>
          <p:cNvSpPr txBox="1"/>
          <p:nvPr/>
        </p:nvSpPr>
        <p:spPr>
          <a:xfrm>
            <a:off x="7609300" y="6254250"/>
            <a:ext cx="2794500" cy="53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300">
                <a:solidFill>
                  <a:srgbClr val="00778D"/>
                </a:solidFill>
                <a:latin typeface="Calibri"/>
                <a:ea typeface="Calibri"/>
                <a:cs typeface="Calibri"/>
                <a:sym typeface="Calibri"/>
              </a:rPr>
              <a:t>DIGITAL </a:t>
            </a:r>
            <a:r>
              <a:rPr b="1" lang="en-US" sz="2300">
                <a:solidFill>
                  <a:srgbClr val="00778D"/>
                </a:solidFill>
                <a:latin typeface="Calibri"/>
                <a:ea typeface="Calibri"/>
                <a:cs typeface="Calibri"/>
                <a:sym typeface="Calibri"/>
              </a:rPr>
              <a:t>WORLD</a:t>
            </a:r>
            <a:endParaRPr b="1" sz="2300">
              <a:solidFill>
                <a:srgbClr val="00778D"/>
              </a:solidFill>
              <a:latin typeface="Calibri"/>
              <a:ea typeface="Calibri"/>
              <a:cs typeface="Calibri"/>
              <a:sym typeface="Calibri"/>
            </a:endParaRPr>
          </a:p>
        </p:txBody>
      </p:sp>
      <p:pic>
        <p:nvPicPr>
          <p:cNvPr id="119" name="Google Shape;119;g8d92a79ea4_0_0"/>
          <p:cNvPicPr preferRelativeResize="0"/>
          <p:nvPr/>
        </p:nvPicPr>
        <p:blipFill>
          <a:blip r:embed="rId3">
            <a:alphaModFix/>
          </a:blip>
          <a:stretch>
            <a:fillRect/>
          </a:stretch>
        </p:blipFill>
        <p:spPr>
          <a:xfrm>
            <a:off x="1134201" y="728500"/>
            <a:ext cx="9923576" cy="5492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3"/>
          <p:cNvSpPr txBox="1"/>
          <p:nvPr>
            <p:ph type="title"/>
          </p:nvPr>
        </p:nvSpPr>
        <p:spPr>
          <a:xfrm>
            <a:off x="609600" y="407650"/>
            <a:ext cx="9214500" cy="18468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00778D"/>
              </a:buClr>
              <a:buSzPts val="6600"/>
              <a:buFont typeface="Calibri"/>
              <a:buNone/>
            </a:pPr>
            <a:r>
              <a:rPr lang="en-US"/>
              <a:t>PROPOSAL 1</a:t>
            </a:r>
            <a:br>
              <a:rPr lang="en-US"/>
            </a:br>
            <a:r>
              <a:rPr lang="en-US" sz="5000"/>
              <a:t>ADAPTIVE SMART REMOTE</a:t>
            </a:r>
            <a:endParaRPr sz="5000"/>
          </a:p>
        </p:txBody>
      </p:sp>
      <p:pic>
        <p:nvPicPr>
          <p:cNvPr id="125" name="Google Shape;125;p3"/>
          <p:cNvPicPr preferRelativeResize="0"/>
          <p:nvPr/>
        </p:nvPicPr>
        <p:blipFill>
          <a:blip r:embed="rId3">
            <a:alphaModFix/>
          </a:blip>
          <a:stretch>
            <a:fillRect/>
          </a:stretch>
        </p:blipFill>
        <p:spPr>
          <a:xfrm>
            <a:off x="2692875" y="2502100"/>
            <a:ext cx="5047952" cy="38103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g8c438dfb91_6_148"/>
          <p:cNvSpPr txBox="1"/>
          <p:nvPr>
            <p:ph type="title"/>
          </p:nvPr>
        </p:nvSpPr>
        <p:spPr>
          <a:xfrm>
            <a:off x="609600" y="571500"/>
            <a:ext cx="9214500" cy="8193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00778D"/>
              </a:buClr>
              <a:buSzPts val="6600"/>
              <a:buFont typeface="Calibri"/>
              <a:buNone/>
            </a:pPr>
            <a:r>
              <a:rPr lang="en-US" sz="5000"/>
              <a:t>Target Users</a:t>
            </a:r>
            <a:endParaRPr sz="5000"/>
          </a:p>
        </p:txBody>
      </p:sp>
      <p:sp>
        <p:nvSpPr>
          <p:cNvPr id="131" name="Google Shape;131;g8c438dfb91_6_148"/>
          <p:cNvSpPr txBox="1"/>
          <p:nvPr>
            <p:ph idx="1" type="body"/>
          </p:nvPr>
        </p:nvSpPr>
        <p:spPr>
          <a:xfrm>
            <a:off x="609600" y="1621725"/>
            <a:ext cx="9125100" cy="3998100"/>
          </a:xfrm>
          <a:prstGeom prst="rect">
            <a:avLst/>
          </a:prstGeom>
          <a:noFill/>
          <a:ln>
            <a:noFill/>
          </a:ln>
        </p:spPr>
        <p:txBody>
          <a:bodyPr anchorCtr="0" anchor="t" bIns="45700" lIns="91425" spcFirstLastPara="1" rIns="91425" wrap="square" tIns="45700">
            <a:noAutofit/>
          </a:bodyPr>
          <a:lstStyle/>
          <a:p>
            <a:pPr indent="-425450" lvl="0" marL="457200" rtl="0" algn="l">
              <a:lnSpc>
                <a:spcPct val="100000"/>
              </a:lnSpc>
              <a:spcBef>
                <a:spcPts val="0"/>
              </a:spcBef>
              <a:spcAft>
                <a:spcPts val="0"/>
              </a:spcAft>
              <a:buSzPts val="3100"/>
              <a:buChar char="●"/>
            </a:pPr>
            <a:r>
              <a:rPr lang="en-US" sz="3100"/>
              <a:t>Cannot use existing devices without lots of effort</a:t>
            </a:r>
            <a:endParaRPr sz="3100"/>
          </a:p>
          <a:p>
            <a:pPr indent="-425450" lvl="0" marL="457200" rtl="0" algn="l">
              <a:lnSpc>
                <a:spcPct val="100000"/>
              </a:lnSpc>
              <a:spcBef>
                <a:spcPts val="0"/>
              </a:spcBef>
              <a:spcAft>
                <a:spcPts val="0"/>
              </a:spcAft>
              <a:buSzPts val="3100"/>
              <a:buChar char="●"/>
            </a:pPr>
            <a:r>
              <a:rPr lang="en-US" sz="3100"/>
              <a:t>Have a line of sight with device</a:t>
            </a:r>
            <a:endParaRPr sz="3100"/>
          </a:p>
          <a:p>
            <a:pPr indent="-425450" lvl="0" marL="457200" rtl="0" algn="l">
              <a:lnSpc>
                <a:spcPct val="100000"/>
              </a:lnSpc>
              <a:spcBef>
                <a:spcPts val="0"/>
              </a:spcBef>
              <a:spcAft>
                <a:spcPts val="0"/>
              </a:spcAft>
              <a:buSzPts val="3100"/>
              <a:buChar char="●"/>
            </a:pPr>
            <a:r>
              <a:rPr lang="en-US" sz="3100"/>
              <a:t>Able to use their hands and/or feet to</a:t>
            </a:r>
            <a:br>
              <a:rPr lang="en-US" sz="3100"/>
            </a:br>
            <a:r>
              <a:rPr lang="en-US" sz="3100"/>
              <a:t>interact with the device</a:t>
            </a:r>
            <a:endParaRPr sz="3100"/>
          </a:p>
          <a:p>
            <a:pPr indent="-425450" lvl="0" marL="457200" rtl="0" algn="l">
              <a:lnSpc>
                <a:spcPct val="100000"/>
              </a:lnSpc>
              <a:spcBef>
                <a:spcPts val="0"/>
              </a:spcBef>
              <a:spcAft>
                <a:spcPts val="0"/>
              </a:spcAft>
              <a:buSzPts val="3100"/>
              <a:buChar char="●"/>
            </a:pPr>
            <a:r>
              <a:rPr lang="en-US" sz="3100"/>
              <a:t>Want to operate and access this device independently</a:t>
            </a:r>
            <a:endParaRPr sz="3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g8c438dfb91_6_154"/>
          <p:cNvSpPr txBox="1"/>
          <p:nvPr>
            <p:ph type="title"/>
          </p:nvPr>
        </p:nvSpPr>
        <p:spPr>
          <a:xfrm>
            <a:off x="569600" y="64500"/>
            <a:ext cx="9214500" cy="8193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00778D"/>
              </a:buClr>
              <a:buSzPts val="6600"/>
              <a:buFont typeface="Calibri"/>
              <a:buNone/>
            </a:pPr>
            <a:r>
              <a:rPr lang="en-US" sz="5000"/>
              <a:t>Concept </a:t>
            </a:r>
            <a:r>
              <a:rPr lang="en-US" sz="5000"/>
              <a:t>Goals</a:t>
            </a:r>
            <a:endParaRPr sz="5000"/>
          </a:p>
        </p:txBody>
      </p:sp>
      <p:sp>
        <p:nvSpPr>
          <p:cNvPr id="137" name="Google Shape;137;g8c438dfb91_6_154"/>
          <p:cNvSpPr txBox="1"/>
          <p:nvPr/>
        </p:nvSpPr>
        <p:spPr>
          <a:xfrm>
            <a:off x="569600" y="894000"/>
            <a:ext cx="9717300" cy="56706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chemeClr val="dk2"/>
              </a:buClr>
              <a:buSzPts val="2400"/>
              <a:buChar char="●"/>
            </a:pPr>
            <a:r>
              <a:rPr lang="en-US" sz="2400">
                <a:solidFill>
                  <a:schemeClr val="dk2"/>
                </a:solidFill>
              </a:rPr>
              <a:t>A versatile low power device usable out of the box, no additional devices or supporting platforms required</a:t>
            </a:r>
            <a:endParaRPr sz="2400">
              <a:solidFill>
                <a:schemeClr val="dk2"/>
              </a:solidFill>
            </a:endParaRPr>
          </a:p>
          <a:p>
            <a:pPr indent="-381000" lvl="0" marL="457200" rtl="0" algn="l">
              <a:lnSpc>
                <a:spcPct val="115000"/>
              </a:lnSpc>
              <a:spcBef>
                <a:spcPts val="0"/>
              </a:spcBef>
              <a:spcAft>
                <a:spcPts val="0"/>
              </a:spcAft>
              <a:buClr>
                <a:schemeClr val="dk2"/>
              </a:buClr>
              <a:buSzPts val="2400"/>
              <a:buChar char="●"/>
            </a:pPr>
            <a:r>
              <a:rPr lang="en-US" sz="2400">
                <a:solidFill>
                  <a:schemeClr val="dk2"/>
                </a:solidFill>
              </a:rPr>
              <a:t>Easiest and intuitive for users with limited mobility</a:t>
            </a:r>
            <a:endParaRPr sz="2400">
              <a:solidFill>
                <a:schemeClr val="dk2"/>
              </a:solidFill>
            </a:endParaRPr>
          </a:p>
          <a:p>
            <a:pPr indent="-381000" lvl="0" marL="457200" rtl="0" algn="l">
              <a:lnSpc>
                <a:spcPct val="115000"/>
              </a:lnSpc>
              <a:spcBef>
                <a:spcPts val="0"/>
              </a:spcBef>
              <a:spcAft>
                <a:spcPts val="0"/>
              </a:spcAft>
              <a:buClr>
                <a:schemeClr val="dk2"/>
              </a:buClr>
              <a:buSzPts val="2400"/>
              <a:buChar char="●"/>
            </a:pPr>
            <a:r>
              <a:rPr lang="en-US" sz="2400">
                <a:solidFill>
                  <a:schemeClr val="dk2"/>
                </a:solidFill>
              </a:rPr>
              <a:t>Unlimited functions by using a display to show users what functions are currently assigned to each button and can be changed by the user</a:t>
            </a:r>
            <a:endParaRPr sz="2400">
              <a:solidFill>
                <a:schemeClr val="dk2"/>
              </a:solidFill>
            </a:endParaRPr>
          </a:p>
          <a:p>
            <a:pPr indent="-381000" lvl="0" marL="457200" rtl="0" algn="l">
              <a:lnSpc>
                <a:spcPct val="115000"/>
              </a:lnSpc>
              <a:spcBef>
                <a:spcPts val="0"/>
              </a:spcBef>
              <a:spcAft>
                <a:spcPts val="0"/>
              </a:spcAft>
              <a:buClr>
                <a:schemeClr val="dk2"/>
              </a:buClr>
              <a:buSzPts val="2400"/>
              <a:buChar char="●"/>
            </a:pPr>
            <a:r>
              <a:rPr lang="en-US" sz="2400">
                <a:solidFill>
                  <a:schemeClr val="dk2"/>
                </a:solidFill>
              </a:rPr>
              <a:t>Integratable with existing connected devices and systems</a:t>
            </a:r>
            <a:endParaRPr sz="2400">
              <a:solidFill>
                <a:schemeClr val="dk2"/>
              </a:solidFill>
            </a:endParaRPr>
          </a:p>
          <a:p>
            <a:pPr indent="-355600" lvl="0" marL="457200" rtl="0" algn="l">
              <a:spcBef>
                <a:spcPts val="0"/>
              </a:spcBef>
              <a:spcAft>
                <a:spcPts val="0"/>
              </a:spcAft>
              <a:buClr>
                <a:schemeClr val="dk2"/>
              </a:buClr>
              <a:buSzPts val="2000"/>
              <a:buChar char="●"/>
            </a:pPr>
            <a:r>
              <a:rPr lang="en-US" sz="2400">
                <a:solidFill>
                  <a:schemeClr val="dk2"/>
                </a:solidFill>
              </a:rPr>
              <a:t>Easily expandable with other physical input methods to allow it to be adapted to specific user needs</a:t>
            </a:r>
            <a:endParaRPr sz="2000">
              <a:solidFill>
                <a:schemeClr val="dk2"/>
              </a:solidFill>
            </a:endParaRPr>
          </a:p>
          <a:p>
            <a:pPr indent="-381000" lvl="0" marL="457200" rtl="0" algn="l">
              <a:lnSpc>
                <a:spcPct val="115000"/>
              </a:lnSpc>
              <a:spcBef>
                <a:spcPts val="0"/>
              </a:spcBef>
              <a:spcAft>
                <a:spcPts val="0"/>
              </a:spcAft>
              <a:buClr>
                <a:schemeClr val="dk2"/>
              </a:buClr>
              <a:buSzPts val="2400"/>
              <a:buChar char="●"/>
            </a:pPr>
            <a:r>
              <a:rPr lang="en-US" sz="2400">
                <a:solidFill>
                  <a:schemeClr val="dk2"/>
                </a:solidFill>
              </a:rPr>
              <a:t>A speaker could be added for additional feedback and options</a:t>
            </a:r>
            <a:endParaRPr sz="2400">
              <a:solidFill>
                <a:schemeClr val="dk2"/>
              </a:solidFill>
            </a:endParaRPr>
          </a:p>
          <a:p>
            <a:pPr indent="-381000" lvl="0" marL="457200" rtl="0" algn="l">
              <a:lnSpc>
                <a:spcPct val="115000"/>
              </a:lnSpc>
              <a:spcBef>
                <a:spcPts val="0"/>
              </a:spcBef>
              <a:spcAft>
                <a:spcPts val="0"/>
              </a:spcAft>
              <a:buClr>
                <a:schemeClr val="dk2"/>
              </a:buClr>
              <a:buSzPts val="2400"/>
              <a:buChar char="●"/>
            </a:pPr>
            <a:r>
              <a:rPr lang="en-US" sz="2400">
                <a:solidFill>
                  <a:schemeClr val="dk2"/>
                </a:solidFill>
              </a:rPr>
              <a:t>Users could use the remote as an assistive communications device (This may require quite an extensive amount of time to initially develop)</a:t>
            </a:r>
            <a:endParaRPr sz="27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g8c438dfb91_6_159"/>
          <p:cNvSpPr txBox="1"/>
          <p:nvPr>
            <p:ph type="title"/>
          </p:nvPr>
        </p:nvSpPr>
        <p:spPr>
          <a:xfrm>
            <a:off x="668925" y="92030"/>
            <a:ext cx="8686800" cy="967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5500"/>
              <a:t>Feedback from existing users</a:t>
            </a:r>
            <a:endParaRPr sz="5500"/>
          </a:p>
        </p:txBody>
      </p:sp>
      <p:sp>
        <p:nvSpPr>
          <p:cNvPr id="144" name="Google Shape;144;g8c438dfb91_6_159"/>
          <p:cNvSpPr txBox="1"/>
          <p:nvPr>
            <p:ph idx="1" type="body"/>
          </p:nvPr>
        </p:nvSpPr>
        <p:spPr>
          <a:xfrm>
            <a:off x="668925" y="6092700"/>
            <a:ext cx="8686800" cy="765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2200"/>
              <a:t>A less advanced version of this concept has been tried and tested for years. Time to bring it to the next level.</a:t>
            </a:r>
            <a:endParaRPr sz="2200"/>
          </a:p>
          <a:p>
            <a:pPr indent="0" lvl="0" marL="0" rtl="0" algn="l">
              <a:spcBef>
                <a:spcPts val="0"/>
              </a:spcBef>
              <a:spcAft>
                <a:spcPts val="0"/>
              </a:spcAft>
              <a:buNone/>
            </a:pPr>
            <a:r>
              <a:t/>
            </a:r>
            <a:endParaRPr/>
          </a:p>
        </p:txBody>
      </p:sp>
      <p:pic>
        <p:nvPicPr>
          <p:cNvPr id="145" name="Google Shape;145;g8c438dfb91_6_159"/>
          <p:cNvPicPr preferRelativeResize="0"/>
          <p:nvPr/>
        </p:nvPicPr>
        <p:blipFill>
          <a:blip r:embed="rId3">
            <a:alphaModFix/>
          </a:blip>
          <a:stretch>
            <a:fillRect/>
          </a:stretch>
        </p:blipFill>
        <p:spPr>
          <a:xfrm>
            <a:off x="5129263" y="2072399"/>
            <a:ext cx="4018956" cy="4020302"/>
          </a:xfrm>
          <a:prstGeom prst="rect">
            <a:avLst/>
          </a:prstGeom>
          <a:noFill/>
          <a:ln>
            <a:noFill/>
          </a:ln>
        </p:spPr>
      </p:pic>
      <p:pic>
        <p:nvPicPr>
          <p:cNvPr id="146" name="Google Shape;146;g8c438dfb91_6_159"/>
          <p:cNvPicPr preferRelativeResize="0"/>
          <p:nvPr/>
        </p:nvPicPr>
        <p:blipFill>
          <a:blip r:embed="rId4">
            <a:alphaModFix/>
          </a:blip>
          <a:stretch>
            <a:fillRect/>
          </a:stretch>
        </p:blipFill>
        <p:spPr>
          <a:xfrm>
            <a:off x="876444" y="2072399"/>
            <a:ext cx="4020302" cy="4020302"/>
          </a:xfrm>
          <a:prstGeom prst="rect">
            <a:avLst/>
          </a:prstGeom>
          <a:noFill/>
          <a:ln>
            <a:noFill/>
          </a:ln>
        </p:spPr>
      </p:pic>
      <p:sp>
        <p:nvSpPr>
          <p:cNvPr id="147" name="Google Shape;147;g8c438dfb91_6_159"/>
          <p:cNvSpPr txBox="1"/>
          <p:nvPr/>
        </p:nvSpPr>
        <p:spPr>
          <a:xfrm>
            <a:off x="876450" y="912375"/>
            <a:ext cx="8271600" cy="10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We love that J has his own accessible remote control. It is so nice that J is able to access the TV</a:t>
            </a:r>
            <a:endParaRPr/>
          </a:p>
          <a:p>
            <a:pPr indent="0" lvl="0" marL="0" rtl="0" algn="l">
              <a:spcBef>
                <a:spcPts val="0"/>
              </a:spcBef>
              <a:spcAft>
                <a:spcPts val="0"/>
              </a:spcAft>
              <a:buNone/>
            </a:pPr>
            <a:r>
              <a:rPr lang="en-US"/>
              <a:t>independently! He has freedom to choose his programming, and it saves me a lot of time--time I would</a:t>
            </a:r>
            <a:endParaRPr/>
          </a:p>
          <a:p>
            <a:pPr indent="0" lvl="0" marL="0" rtl="0" algn="l">
              <a:spcBef>
                <a:spcPts val="0"/>
              </a:spcBef>
              <a:spcAft>
                <a:spcPts val="0"/>
              </a:spcAft>
              <a:buNone/>
            </a:pPr>
            <a:r>
              <a:rPr lang="en-US"/>
              <a:t>otherwise need to take to physically change any channels for him AND, especially, time trying to figure</a:t>
            </a:r>
            <a:endParaRPr/>
          </a:p>
          <a:p>
            <a:pPr indent="0" lvl="0" marL="0" rtl="0" algn="l">
              <a:spcBef>
                <a:spcPts val="0"/>
              </a:spcBef>
              <a:spcAft>
                <a:spcPts val="0"/>
              </a:spcAft>
              <a:buNone/>
            </a:pPr>
            <a:r>
              <a:rPr lang="en-US"/>
              <a:t>out/guess what he wants to watch! What a blessing! Deb C, West Jordan, UT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WireframeBuilding">
      <a:dk1>
        <a:srgbClr val="404040"/>
      </a:dk1>
      <a:lt1>
        <a:srgbClr val="FFFFFF"/>
      </a:lt1>
      <a:dk2>
        <a:srgbClr val="000000"/>
      </a:dk2>
      <a:lt2>
        <a:srgbClr val="E4F9F9"/>
      </a:lt2>
      <a:accent1>
        <a:srgbClr val="1BDCFF"/>
      </a:accent1>
      <a:accent2>
        <a:srgbClr val="3AC673"/>
      </a:accent2>
      <a:accent3>
        <a:srgbClr val="F6BD1E"/>
      </a:accent3>
      <a:accent4>
        <a:srgbClr val="C74167"/>
      </a:accent4>
      <a:accent5>
        <a:srgbClr val="F17E1F"/>
      </a:accent5>
      <a:accent6>
        <a:srgbClr val="6681CC"/>
      </a:accent6>
      <a:hlink>
        <a:srgbClr val="F17E1F"/>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ireframe Building 16x9">
  <a:themeElements>
    <a:clrScheme name="WireframeBuilding">
      <a:dk1>
        <a:srgbClr val="404040"/>
      </a:dk1>
      <a:lt1>
        <a:srgbClr val="FFFFFF"/>
      </a:lt1>
      <a:dk2>
        <a:srgbClr val="000000"/>
      </a:dk2>
      <a:lt2>
        <a:srgbClr val="E4F9F9"/>
      </a:lt2>
      <a:accent1>
        <a:srgbClr val="1BDCFF"/>
      </a:accent1>
      <a:accent2>
        <a:srgbClr val="3AC673"/>
      </a:accent2>
      <a:accent3>
        <a:srgbClr val="F6BD1E"/>
      </a:accent3>
      <a:accent4>
        <a:srgbClr val="C74167"/>
      </a:accent4>
      <a:accent5>
        <a:srgbClr val="F17E1F"/>
      </a:accent5>
      <a:accent6>
        <a:srgbClr val="6681CC"/>
      </a:accent6>
      <a:hlink>
        <a:srgbClr val="F17E1F"/>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2020-07-15T22:13:31Z</dcterms:created>
  <dc:creator>Ruben Kackstaetter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